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5" r:id="rId3"/>
    <p:sldMasterId id="2147483697" r:id="rId4"/>
    <p:sldMasterId id="2147483701" r:id="rId5"/>
    <p:sldMasterId id="2147483713" r:id="rId6"/>
  </p:sldMasterIdLst>
  <p:notesMasterIdLst>
    <p:notesMasterId r:id="rId25"/>
  </p:notesMasterIdLst>
  <p:sldIdLst>
    <p:sldId id="366" r:id="rId7"/>
    <p:sldId id="313" r:id="rId8"/>
    <p:sldId id="373" r:id="rId9"/>
    <p:sldId id="374" r:id="rId10"/>
    <p:sldId id="375" r:id="rId11"/>
    <p:sldId id="377" r:id="rId12"/>
    <p:sldId id="378" r:id="rId13"/>
    <p:sldId id="372" r:id="rId14"/>
    <p:sldId id="380" r:id="rId15"/>
    <p:sldId id="379" r:id="rId16"/>
    <p:sldId id="363" r:id="rId17"/>
    <p:sldId id="385" r:id="rId18"/>
    <p:sldId id="401" r:id="rId19"/>
    <p:sldId id="402" r:id="rId20"/>
    <p:sldId id="403" r:id="rId21"/>
    <p:sldId id="404" r:id="rId22"/>
    <p:sldId id="387" r:id="rId23"/>
    <p:sldId id="399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88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C96F41-484C-4D7F-9968-AB0E5AF86645}" type="datetimeFigureOut">
              <a:rPr lang="en-US" smtClean="0"/>
              <a:t>10/4/2021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9F3292-4B93-4898-9969-F73068CA5A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71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" name="Google Shape;4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39820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" name="Google Shape;4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336023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E69B0A-7CE1-49BC-A256-E48FA3D35C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DAD948-487D-4787-899D-27EABA14C5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D2B5B4-A6B7-491F-9C17-4098256873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CE5DB-37D1-401F-B3C9-412EB17FC619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04-10-2021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F1F753-2A2A-489F-BD6B-A7F6E7475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8F653D-D0D5-4C8A-9E33-C05A87904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CD454-69CB-4647-AC93-5608A9603E2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0874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1BE28-E49B-4BFC-8F4C-74A19A912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AE18AF-5C24-4B0E-8CAF-0B4A3AF1E0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DBCB89-E751-4C8E-AD0B-98FDD05F90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CE5DB-37D1-401F-B3C9-412EB17FC619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04-10-2021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48DF5D-D9E2-453C-AABE-FA430CFEC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D66BE1-1321-4608-9442-8ADCA6A07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CD454-69CB-4647-AC93-5608A9603E2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13557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CF13C3F-C14A-40E5-8FB6-12B792BBB3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94EE81-CF18-4436-9EDF-3E2156674A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6524CE-914B-41B7-AEC2-AC61B6B85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CE5DB-37D1-401F-B3C9-412EB17FC619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04-10-2021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A9622C-E965-46E0-880C-AE24F2EE10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2B8C69-2FB7-4506-AB74-2D344CC3E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CD454-69CB-4647-AC93-5608A9603E2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7995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6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/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9234" y="268151"/>
            <a:ext cx="11513532" cy="6321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834600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92E836-F117-4A63-AC0F-5F8D42DE1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5DDDD5-1CDB-4460-AB24-4BADD3F6CE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E247C4-D6B7-4A9E-922A-191D3793D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4D2AB-DD58-4746-B875-8D90D23E26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DB655E-5F8D-44F1-BA06-D2EDD1B38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E9B112-609D-448D-BFFA-6ECD997B0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CEC4EA-6FC5-4DE6-A89F-9BE9420BE9D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5809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180A1-12DA-426C-AC44-2781155820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226B60-8ABC-4B61-9F57-B2E9C3872C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B2EF28-89B8-4530-8D8F-C034014A05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4D2AB-DD58-4746-B875-8D90D23E26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B5488F-8264-44B9-B075-16B9338BC7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B39AD0-DD47-442F-9082-854250B1E7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60DC3-1B5F-4534-949D-E61F5D7DDF28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6464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DA977E-BAEC-4A80-83F0-3A79213C1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15CB32-2984-45EE-BB6C-A921DF3B13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E333C9-3F6C-4674-8749-AF6617E1C5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4D2AB-DD58-4746-B875-8D90D23E26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C611B6-F542-414C-B36D-39B5A0603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99627F-3033-4432-8E23-02CB914E1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4A9CD3-C45F-429F-95A8-837E324DFBF4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5862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7B1134-2C89-47E2-ADBD-3D567F66A8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9C5D22-2E5D-428E-922B-42C70B7BA6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7DCE5C-545B-4E06-A445-BA4A3900AC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CD5495-1FFE-4ABD-92F1-D7207B3743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4D2AB-DD58-4746-B875-8D90D23E26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971984-370A-4E7F-8051-A5D8023BA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F68516-FC6A-4282-87DB-F7966F4E9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D9ACE-5CFE-4AE7-B658-6CF8073D42FF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283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27FF43-F6B6-4F9E-AA90-5789C55C65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1E5EB1-82C7-4664-BD2D-497464FD1A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CE5624-2A51-4948-AC3D-153D42058F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9ED164-9C2D-4EB6-B0AD-17C508ADAE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0144964-CD5F-4E78-90DB-C981DB2B3C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BDBCCED-49EE-42D1-9B59-4AA315A1D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4D2AB-DD58-4746-B875-8D90D23E26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F68084A-01A0-4D6B-8C6C-7E7868B29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D96E189-85E6-4005-A45C-0FEF735AA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3B58A8-918D-487E-A68E-E1147EC4186D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9403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BCD912-3180-4FF4-9FD2-83F58EFC7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1B440E1-0A5A-4D65-BB15-2504A1B035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4D2AB-DD58-4746-B875-8D90D23E26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36212F-0EDE-49C8-A895-7D9271720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D58708-3F55-4574-AB81-02D9C9791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B6E0E-12E8-4F60-AA4C-2D244E5456EC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09624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0F3DD58-9276-410C-AF6C-7D5D1EBFD5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4D2AB-DD58-4746-B875-8D90D23E26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AF32367-9DC6-460C-AB8E-A7891D7256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6418EF-E8B5-4976-B327-89696CF5A6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6E7B28-9747-4E84-B604-46E657738A9E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06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F2D809-2C26-4D21-B837-E14356E00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A08709-63D7-43CB-B2F4-4F7F55A15F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547F56-1BF2-4351-9DD0-C8CF17B92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CE5DB-37D1-401F-B3C9-412EB17FC619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04-10-2021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7EB02F-4EA7-4602-AE67-E60818D31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00ED4C-2D44-438F-B010-54C98D37D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CD454-69CB-4647-AC93-5608A9603E2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8376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7BA44A-5ED3-4475-AED9-C9EA2B899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259986-40EC-43F4-B9A3-BA9464C323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5F9401-3A32-4777-80C5-2970CC1065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687432-0049-40BB-8096-0E3F713538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4D2AB-DD58-4746-B875-8D90D23E26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8DB4A5-8C20-463C-9636-D42B52BE0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B6976F-B1E2-4994-8F41-545902D69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4BCE46-A05B-4D33-91D8-6AE2484A13E9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404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D0E99-C51D-4E04-AA44-5410D8C71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F0FA9D7-92C5-4932-8BD7-C9983459F3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5A2976-D5BB-4A41-9312-155E4E5378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815652-DFC4-444D-879B-2A6372F464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4D2AB-DD58-4746-B875-8D90D23E26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E3DCA6-62AA-4911-9858-06FA49089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147248-5AEE-47AB-9F7F-FAB2F396AC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C8A20-F7A3-41F1-BDEB-FDFA73989A6D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4710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108B5-811A-4196-9CD7-0B5BCC4B2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A6677E-F470-4938-B1A5-FB308A3110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485A05-ACA6-4C3B-8A27-82D89B1D5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4D2AB-DD58-4746-B875-8D90D23E26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6EF5E8-962A-42AD-A420-FE011F14DA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A104B0-F5E9-4C99-9EFA-E97BC759B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50655-6099-49A5-A5B3-294E30F1778E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5230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D943C10-B4B0-4CC7-83CA-1E90E32DAA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8C8B11-D57D-4C8D-A4A3-53B0AC46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05FE77-960F-4044-9C6F-685A5B7BCA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4D2AB-DD58-4746-B875-8D90D23E26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85B594-C5C6-479C-91AF-9764975BF3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FDE4F1-D15D-4E04-9E27-6010CE2A9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CD138-390D-42D6-A3F9-214C2077893E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9190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36B1F-EE64-456B-AB98-4A02B7A93106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35727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A78F58-097C-4905-A838-C2FB2C183D34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6162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558D4-B2A0-4B65-B6BE-D648FF7D8D57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8655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9FCAB5-81DE-4729-A068-A841F71E24F5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309158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68A17-69DE-45AE-86AE-1A2E227A0A19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4749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DC60F3-99DB-45AD-A455-E323D6CA23B1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608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33806E-37A8-4B43-9CB6-DBC0BAEABC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3D48DD-7EA7-40AF-B4B0-581CFCEFD8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2EA413-7CC5-445D-8144-A19C7A304D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CE5DB-37D1-401F-B3C9-412EB17FC619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04-10-2021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0DF15A-5497-439F-B6D8-150BEADFA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EE97A9-1B61-46D9-B63E-764F57581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CD454-69CB-4647-AC93-5608A9603E2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76788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79B089-770B-42E5-B4CD-326E205543F8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6930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8335F-0687-43BD-A92A-7A371260C737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61927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FFA2EA-8B08-4B9C-91E6-4D934162C94B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18558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597FDC-5BDA-4662-8C51-29F729BA0F6F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61455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693A02-23AA-4B53-BF99-BE41B251197E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685404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6858195"/>
      </p:ext>
    </p:extLst>
  </p:cSld>
  <p:clrMapOvr>
    <a:masterClrMapping/>
  </p:clrMapOvr>
  <p:transition spd="slow" advTm="500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vi-VN"/>
              <a:t>Bấm &amp; sửa kiểu phụ đề</a:t>
            </a:r>
            <a:endParaRPr lang="en-US"/>
          </a:p>
        </p:txBody>
      </p:sp>
      <p:sp>
        <p:nvSpPr>
          <p:cNvPr id="4" name="Chỗ dành sẵn cho Ngày tháng 3">
            <a:extLst>
              <a:ext uri="{FF2B5EF4-FFF2-40B4-BE49-F238E27FC236}">
                <a16:creationId xmlns:a16="http://schemas.microsoft.com/office/drawing/2014/main" id="{6C4B8C80-A478-45A3-9E65-0400EEF35E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8619AC-595F-4E57-8E80-D0720EED1F67}" type="datetimeFigureOut">
              <a:rPr lang="en-US"/>
              <a:pPr>
                <a:defRPr/>
              </a:pPr>
              <a:t>10/4/2021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D295951E-A581-44EF-A86E-4EDDD5148E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Chỗ dành sẵn cho Số hiệu Bản chiếu 5">
            <a:extLst>
              <a:ext uri="{FF2B5EF4-FFF2-40B4-BE49-F238E27FC236}">
                <a16:creationId xmlns:a16="http://schemas.microsoft.com/office/drawing/2014/main" id="{590C4063-3CD4-4833-958F-0DC199BAD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7D2BC07F-470C-4582-BD92-FE83228C314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644519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ày tháng 1">
            <a:extLst>
              <a:ext uri="{FF2B5EF4-FFF2-40B4-BE49-F238E27FC236}">
                <a16:creationId xmlns:a16="http://schemas.microsoft.com/office/drawing/2014/main" id="{17252B9D-0E02-48AF-850B-99747E4032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DF72C2-747B-4F0C-846F-01B46114E94A}" type="datetimeFigureOut">
              <a:rPr lang="en-US"/>
              <a:pPr>
                <a:defRPr/>
              </a:pPr>
              <a:t>10/4/2021</a:t>
            </a:fld>
            <a:endParaRPr lang="en-US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47A71CBB-F5DD-4EF0-BE8F-D830BEC3C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Chỗ dành sẵn cho Số hiệu Bản chiếu 3">
            <a:extLst>
              <a:ext uri="{FF2B5EF4-FFF2-40B4-BE49-F238E27FC236}">
                <a16:creationId xmlns:a16="http://schemas.microsoft.com/office/drawing/2014/main" id="{B5E6474F-947C-4AC3-A6EC-7C912D508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966173D6-E151-4D3F-808A-0F107588D1E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204028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7CB125-156C-434B-9535-2869C4C617A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6A4C49-959D-4749-8908-C533971F75A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356811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B256A8-20A0-4F05-B1C2-72E4EB8A23F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440D5B-FA80-4B80-AC56-49C1AEECAB8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2397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C440C1-5033-42C0-9230-E1E6D609EF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0F3F97-280D-4727-B13B-B353884EB1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EC6825-994B-4D30-8280-3F1D05F16F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2D5667-92E2-4532-B09B-D07C3AD891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CE5DB-37D1-401F-B3C9-412EB17FC619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04-10-2021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2255F6-84A6-4420-81B1-EBBCF85617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0FEAD3-5834-409C-B211-E0C06249C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CD454-69CB-4647-AC93-5608A9603E2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58189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8DE059-884F-471B-88AB-59523B6A271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05438C-6673-479D-94BC-C0807E6BCC7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714072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1C50F0-350E-491C-A10B-82378630CC2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6FD943-519E-499B-B643-BBDC036516C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984289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31F68D-8B5F-4C75-B60A-A9375820D23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D99F32-F7B3-4B9D-894B-C0B0C508A3D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362607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447797-2723-4F4F-92BC-EDB395B2DE5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981622-4E9E-4625-B563-7BF35D14BD5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314595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44F8D0-1DDF-499E-8A13-E9BC0133F05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C6EBD7-B575-4605-8782-B66AA41EB48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376833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B8BB27-83D8-4859-BAF2-852A8B203EB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3BCC82-0AE5-492F-8947-0F085D04CB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668896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98FC25-CFC4-474E-ABE2-F748F34389F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F92CEE-29AE-448E-8734-0FFB89BDA29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817404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E318A5-9CC9-49A7-A7A2-C9A44FD5780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0E6A5A-0DF1-47AE-9A78-B7BD36C0FC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582711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D7A457-79E7-4135-831A-AC08BCFE32A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9E1883-66DA-43C6-B761-D62DF3D18DE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125148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92F37-1AEC-423B-B0DD-D42EDFC608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CB3C2-F3B5-464E-937F-6D76BA7CAE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507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751F3F-8F8D-4651-82F5-3045A9062C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3FB5F3-B34C-41D2-A9C2-2C5EB182DA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2B0899-430F-44C3-8728-FEC8CAFFD1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8490A7B-4EE5-4D88-BD51-B9275F8779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DAD1AD2-C464-4901-A8A6-78E0552FB0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587244B-D31C-4F0D-B07A-6301694D33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CE5DB-37D1-401F-B3C9-412EB17FC619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04-10-2021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09C03C3-2B03-4F17-8CF8-3DD5AA114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5A82AC1-2992-4BDB-A119-2F99429C2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CD454-69CB-4647-AC93-5608A9603E2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313479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92F37-1AEC-423B-B0DD-D42EDFC608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CB3C2-F3B5-464E-937F-6D76BA7CAE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31756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92F37-1AEC-423B-B0DD-D42EDFC608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CB3C2-F3B5-464E-937F-6D76BA7CAE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86609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92F37-1AEC-423B-B0DD-D42EDFC608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CB3C2-F3B5-464E-937F-6D76BA7CAE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020660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92F37-1AEC-423B-B0DD-D42EDFC608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CB3C2-F3B5-464E-937F-6D76BA7CAE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41126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92F37-1AEC-423B-B0DD-D42EDFC608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CB3C2-F3B5-464E-937F-6D76BA7CAE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33375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92F37-1AEC-423B-B0DD-D42EDFC608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CB3C2-F3B5-464E-937F-6D76BA7CAE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02400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92F37-1AEC-423B-B0DD-D42EDFC608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CB3C2-F3B5-464E-937F-6D76BA7CAE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043820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92F37-1AEC-423B-B0DD-D42EDFC608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CB3C2-F3B5-464E-937F-6D76BA7CAE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88490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92F37-1AEC-423B-B0DD-D42EDFC608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CB3C2-F3B5-464E-937F-6D76BA7CAE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78754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92F37-1AEC-423B-B0DD-D42EDFC608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BCB3C2-F3B5-464E-937F-6D76BA7CAE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5165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C8E4E2-C46A-49C4-8ABD-606DE637BC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06BFD8E-4294-433E-A520-109F237AF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CE5DB-37D1-401F-B3C9-412EB17FC619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04-10-2021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B96176-1D5B-4EDB-9331-407A68E17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3679753-5D54-43FD-AFCA-69543D9DF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CD454-69CB-4647-AC93-5608A9603E2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3909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1C5B6E3-59A3-4032-BDDD-5C297964C3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CE5DB-37D1-401F-B3C9-412EB17FC619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04-10-2021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851AC23-3462-4779-868C-9F7F48AFF9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406D23-9A26-4BF1-98C1-1A556FB39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CD454-69CB-4647-AC93-5608A9603E2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211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DD69AF-CD5B-412C-97CB-43F101A173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B5181-AF67-458E-BB6A-1D682CEE03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635AB0-05B8-41F0-9F2A-61D87964AE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DB678E-6C86-4A27-8DD8-3401730B44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CE5DB-37D1-401F-B3C9-412EB17FC619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04-10-2021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0ADA6F-7133-4448-BA6F-EFFA2D11EE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8E487A-5940-4F6B-80C5-257BD77B6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CD454-69CB-4647-AC93-5608A9603E2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272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47AA8F-E46F-4F5D-A512-72ACE9E21E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51FF312-0381-47A3-B48C-7001F40043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EEFA1B-DBDA-4523-B3B6-64717662BD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C95088-2B68-48F3-AD2E-C00B097A30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2CE5DB-37D1-401F-B3C9-412EB17FC619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04-10-2021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A90072-F9CA-4D2B-A0B2-0A19EBEBE5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CED981-B3B9-4E75-9AF3-414A1EA3DF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CD454-69CB-4647-AC93-5608A9603E2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73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7C6423B-D8E8-42F1-8BC5-EE111AB39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B9B9FB-6E24-435A-A703-F5478933D8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4FA9A2-F58F-483A-B49B-009C0D956A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2CE5DB-37D1-401F-B3C9-412EB17FC619}" type="datetimeFigureOut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04-10-2021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B5CF15-B3CF-474D-BAA4-C2208338BF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1966FE-D496-49FB-9074-47ACFE7EAE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0CD454-69CB-4647-AC93-5608A9603E22}" type="slidenum">
              <a:rPr lang="en-I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I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099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B88E0A-A312-48B2-AD45-C33801621B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9F5AB2-FA1E-4D1E-B88D-468CFA9A0E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C58F2F-0EC0-4A27-89F0-4F10D21EF8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14D2AB-DD58-4746-B875-8D90D23E26D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3429DF-F118-4ED8-A695-98CA0DBD16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923011-8E1E-4F13-86FE-11FCBA42B3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C8CFE3-553D-4D67-B17E-45793350FDE1}" type="slidenum">
              <a:rPr lang="en-US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535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594CEC0-5F8F-41EE-8DE7-95573CECC4C2}" type="slidenum">
              <a:rPr lang="en-US" altLang="en-US" smtClean="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8329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B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8078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</p:sldLayoutIdLst>
  <p:transition spd="slow" advTm="500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微软雅黑" panose="020B0503020204020204" pitchFamily="34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5C5C9BF-A721-41F1-92BD-FAD26F1849F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26F4E6E-518E-4480-9CAF-D5C60D0A1FE6}" type="slidenum">
              <a:rPr lang="en-US" altLang="en-US" smtClean="0"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6758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692F37-1AEC-423B-B0DD-D42EDFC608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10/4/2021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BCB3C2-F3B5-464E-937F-6D76BA7CAE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992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jpeg"/><Relationship Id="rId4" Type="http://schemas.openxmlformats.org/officeDocument/2006/relationships/image" Target="../media/image5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18" Type="http://schemas.openxmlformats.org/officeDocument/2006/relationships/image" Target="../media/image35.png"/><Relationship Id="rId26" Type="http://schemas.openxmlformats.org/officeDocument/2006/relationships/image" Target="../media/image6.jpeg"/><Relationship Id="rId3" Type="http://schemas.openxmlformats.org/officeDocument/2006/relationships/image" Target="../media/image20.png"/><Relationship Id="rId21" Type="http://schemas.openxmlformats.org/officeDocument/2006/relationships/image" Target="../media/image38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17" Type="http://schemas.openxmlformats.org/officeDocument/2006/relationships/image" Target="../media/image34.png"/><Relationship Id="rId25" Type="http://schemas.openxmlformats.org/officeDocument/2006/relationships/image" Target="../media/image41.png"/><Relationship Id="rId2" Type="http://schemas.openxmlformats.org/officeDocument/2006/relationships/image" Target="../media/image19.png"/><Relationship Id="rId16" Type="http://schemas.openxmlformats.org/officeDocument/2006/relationships/image" Target="../media/image33.png"/><Relationship Id="rId20" Type="http://schemas.openxmlformats.org/officeDocument/2006/relationships/image" Target="../media/image37.pn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24" Type="http://schemas.openxmlformats.org/officeDocument/2006/relationships/image" Target="../media/image18.png"/><Relationship Id="rId5" Type="http://schemas.openxmlformats.org/officeDocument/2006/relationships/image" Target="../media/image22.png"/><Relationship Id="rId15" Type="http://schemas.openxmlformats.org/officeDocument/2006/relationships/image" Target="../media/image32.png"/><Relationship Id="rId23" Type="http://schemas.openxmlformats.org/officeDocument/2006/relationships/image" Target="../media/image40.png"/><Relationship Id="rId10" Type="http://schemas.openxmlformats.org/officeDocument/2006/relationships/image" Target="../media/image27.png"/><Relationship Id="rId19" Type="http://schemas.openxmlformats.org/officeDocument/2006/relationships/image" Target="../media/image36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image" Target="../media/image31.png"/><Relationship Id="rId22" Type="http://schemas.openxmlformats.org/officeDocument/2006/relationships/image" Target="../media/image3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5.emf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2.png"/><Relationship Id="rId5" Type="http://schemas.openxmlformats.org/officeDocument/2006/relationships/image" Target="../media/image17.png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6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45.emf"/><Relationship Id="rId5" Type="http://schemas.openxmlformats.org/officeDocument/2006/relationships/image" Target="../media/image17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55.xml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6.jpe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915454" y="441228"/>
            <a:ext cx="10174557" cy="5604731"/>
            <a:chOff x="676916" y="624234"/>
            <a:chExt cx="10174557" cy="5604731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0BB1765-7606-44FC-8D0A-725A2069461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6916" y="624234"/>
              <a:ext cx="5064981" cy="5604731"/>
            </a:xfrm>
            <a:prstGeom prst="rect">
              <a:avLst/>
            </a:prstGeom>
          </p:spPr>
        </p:pic>
        <p:pic>
          <p:nvPicPr>
            <p:cNvPr id="2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53" t="2155" r="6544" b="13266"/>
            <a:stretch>
              <a:fillRect/>
            </a:stretch>
          </p:blipFill>
          <p:spPr bwMode="auto">
            <a:xfrm>
              <a:off x="834887" y="879342"/>
              <a:ext cx="10016586" cy="4595667"/>
            </a:xfrm>
            <a:prstGeom prst="rect">
              <a:avLst/>
            </a:prstGeom>
            <a:blipFill>
              <a:blip r:embed="rId4">
                <a:alphaModFix amt="1000"/>
              </a:blip>
              <a:stretch>
                <a:fillRect/>
              </a:stretch>
            </a:blipFill>
            <a:ln>
              <a:noFill/>
            </a:ln>
          </p:spPr>
        </p:pic>
      </p:grpSp>
      <p:sp>
        <p:nvSpPr>
          <p:cNvPr id="11" name="Rectangle 10"/>
          <p:cNvSpPr/>
          <p:nvPr/>
        </p:nvSpPr>
        <p:spPr>
          <a:xfrm>
            <a:off x="3293035" y="2493609"/>
            <a:ext cx="6035040" cy="13291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500"/>
              </a:spcAft>
              <a:buClr>
                <a:srgbClr val="000000"/>
              </a:buClr>
              <a:buSzPts val="1200"/>
              <a:buFontTx/>
              <a:buNone/>
              <a:tabLst>
                <a:tab pos="252730" algn="l"/>
              </a:tabLst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6 SVNSlow Attack" pitchFamily="2" charset="0"/>
                <a:ea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6 SVNSlow Attack" pitchFamily="2" charset="0"/>
                <a:ea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6 SVNSlow Attack" pitchFamily="2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6 SVNSlow Attack" pitchFamily="2" charset="0"/>
                <a:ea typeface="Arial" panose="020B0604020202020204" pitchFamily="34" charset="0"/>
                <a:cs typeface="Arial" panose="020B0604020202020204" pitchFamily="34" charset="0"/>
              </a:rPr>
              <a:t>trị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6 SVNSlow Attack" pitchFamily="2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6 SVNSlow Attack" pitchFamily="2" charset="0"/>
                <a:ea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6 SVNSlow Attack" pitchFamily="2" charset="0"/>
                <a:ea typeface="Arial" panose="020B0604020202020204" pitchFamily="34" charset="0"/>
                <a:cs typeface="Arial" panose="020B0604020202020204" pitchFamily="34" charset="0"/>
              </a:rPr>
              <a:t> y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6 SVNSlow Attack" pitchFamily="2" charset="0"/>
                <a:ea typeface="Arial" panose="020B0604020202020204" pitchFamily="34" charset="0"/>
                <a:cs typeface="Arial" panose="020B0604020202020204" pitchFamily="34" charset="0"/>
              </a:rPr>
              <a:t>êu thương con người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#9Slide06 SVNSlow Attack" pitchFamily="2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Shape 1"/>
          <p:cNvPicPr/>
          <p:nvPr/>
        </p:nvPicPr>
        <p:blipFill>
          <a:blip r:embed="rId5"/>
          <a:stretch/>
        </p:blipFill>
        <p:spPr>
          <a:xfrm>
            <a:off x="11033760" y="0"/>
            <a:ext cx="1158240" cy="10483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253836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6" descr="Bảng Xanh Viết Phấn">
            <a:extLst>
              <a:ext uri="{FF2B5EF4-FFF2-40B4-BE49-F238E27FC236}">
                <a16:creationId xmlns:a16="http://schemas.microsoft.com/office/drawing/2014/main" id="{55F7B062-72C6-43CF-8B01-341FA8103E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B234490-15CC-4E64-ACDD-7ABC8F069C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428625"/>
            <a:ext cx="6248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BÀI 2. 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YÊU THƯƠNG CON NGƯỜI</a:t>
            </a:r>
            <a:endParaRPr kumimoji="0" lang="en-US" altLang="en-US" sz="2800" b="0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9F35CB0-384B-4897-8F36-95A584C12AF8}"/>
              </a:ext>
            </a:extLst>
          </p:cNvPr>
          <p:cNvSpPr txBox="1"/>
          <p:nvPr/>
        </p:nvSpPr>
        <p:spPr>
          <a:xfrm>
            <a:off x="942975" y="1162050"/>
            <a:ext cx="10210800" cy="4435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Thế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nào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là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yêu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thương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con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người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?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Biểu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hiện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của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yêu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thương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con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người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Giá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trị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của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yêu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thương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con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người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bản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thân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sống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đẹp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sẵn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sàng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làm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điều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tốt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đẹp</a:t>
            </a:r>
            <a:endParaRPr lang="en-US" sz="3200" dirty="0">
              <a:solidFill>
                <a:prstClr val="white"/>
              </a:solidFill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Với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x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ã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hội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xã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hội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ngày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càng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tốt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đẹp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hơn</a:t>
            </a:r>
            <a:endParaRPr lang="en-US" sz="3200" dirty="0">
              <a:solidFill>
                <a:prstClr val="white"/>
              </a:solidFill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  <a:p>
            <a:pPr marR="0" lvl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III.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Luyện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tập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1029326"/>
      </p:ext>
    </p:extLst>
  </p:cSld>
  <p:clrMapOvr>
    <a:masterClrMapping/>
  </p:clrMapOvr>
  <p:transition spd="slow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29" name="Picture 25" descr="Cov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5563" y="5843588"/>
            <a:ext cx="3429000" cy="100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28" name="Picture 24" descr="Cov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5564" y="5832475"/>
            <a:ext cx="4746625" cy="706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27" name="Picture 23" descr="Cov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8100" y="5551489"/>
            <a:ext cx="3429000" cy="52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26" name="Picture 22" descr="Cov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6339" y="5105401"/>
            <a:ext cx="4949825" cy="88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25" name="Picture 21" descr="Cov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750" y="2827339"/>
            <a:ext cx="2552700" cy="336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24" name="Picture 20" descr="Cove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5664" y="4140200"/>
            <a:ext cx="5297487" cy="1119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23" name="Picture 19" descr="Cover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5663" y="4002088"/>
            <a:ext cx="5270500" cy="633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22" name="Picture 18" descr="Cover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8026" y="3538538"/>
            <a:ext cx="5419725" cy="749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21" name="Picture 17" descr="Cover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750" y="2822575"/>
            <a:ext cx="2084388" cy="167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20" name="Picture 16" descr="Cover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833688"/>
            <a:ext cx="2051050" cy="84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9" name="Picture 15" descr="Cover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795588"/>
            <a:ext cx="2078038" cy="58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8" name="Picture 14" descr="Cover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9713" y="2486025"/>
            <a:ext cx="3357562" cy="59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7" name="Picture 13" descr="Cover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8688" y="2012950"/>
            <a:ext cx="2012950" cy="1239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6" name="Picture 12" descr="Cover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8275" y="1339851"/>
            <a:ext cx="3297238" cy="127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5" name="Picture 11" descr="Cover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8275" y="1333500"/>
            <a:ext cx="3297238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4" name="Picture 10" descr="Cover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8276" y="1201739"/>
            <a:ext cx="3186113" cy="534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3" name="Picture 9" descr="Cover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2388" y="804863"/>
            <a:ext cx="3357562" cy="677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2" name="Picture 8" descr="Cover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9050" y="463551"/>
            <a:ext cx="3390900" cy="102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1" name="Picture 7" descr="Cover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3113" y="1146176"/>
            <a:ext cx="2055812" cy="1014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0" name="Picture 6" descr="Cover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751" y="1841500"/>
            <a:ext cx="2155825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9" name="Picture 5" descr="Cover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9063" y="1"/>
            <a:ext cx="7105650" cy="3148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Cover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394" y="2481264"/>
            <a:ext cx="2769646" cy="1658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9842864" y="2498982"/>
            <a:ext cx="2516829" cy="4359018"/>
          </a:xfrm>
          <a:prstGeom prst="rect">
            <a:avLst/>
          </a:prstGeom>
        </p:spPr>
      </p:pic>
      <p:pic>
        <p:nvPicPr>
          <p:cNvPr id="27" name="图片 1"/>
          <p:cNvPicPr>
            <a:picLocks noChangeAspect="1"/>
          </p:cNvPicPr>
          <p:nvPr/>
        </p:nvPicPr>
        <p:blipFill rotWithShape="1"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60" r="8347"/>
          <a:stretch>
            <a:fillRect/>
          </a:stretch>
        </p:blipFill>
        <p:spPr>
          <a:xfrm flipH="1">
            <a:off x="-160098" y="398193"/>
            <a:ext cx="2150029" cy="2112622"/>
          </a:xfrm>
          <a:prstGeom prst="rect">
            <a:avLst/>
          </a:prstGeom>
        </p:spPr>
      </p:pic>
      <p:pic>
        <p:nvPicPr>
          <p:cNvPr id="28" name="Shape 1"/>
          <p:cNvPicPr/>
          <p:nvPr/>
        </p:nvPicPr>
        <p:blipFill>
          <a:blip r:embed="rId26"/>
          <a:stretch/>
        </p:blipFill>
        <p:spPr>
          <a:xfrm>
            <a:off x="11033760" y="0"/>
            <a:ext cx="1158240" cy="10483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61077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1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1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1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1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1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1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1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1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1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1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21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215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 nodeType="clickPar">
                      <p:stCondLst>
                        <p:cond delay="indefinite"/>
                      </p:stCondLst>
                      <p:childTnLst>
                        <p:par>
                          <p:cTn id="10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21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0BB1765-7606-44FC-8D0A-725A206946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8507" y="769385"/>
            <a:ext cx="5049079" cy="5432632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1259802" y="248268"/>
            <a:ext cx="9902459" cy="5745745"/>
            <a:chOff x="1259802" y="248268"/>
            <a:chExt cx="9902459" cy="5745745"/>
          </a:xfrm>
        </p:grpSpPr>
        <p:grpSp>
          <p:nvGrpSpPr>
            <p:cNvPr id="18" name="Group 17"/>
            <p:cNvGrpSpPr/>
            <p:nvPr/>
          </p:nvGrpSpPr>
          <p:grpSpPr>
            <a:xfrm>
              <a:off x="1259802" y="248268"/>
              <a:ext cx="4192622" cy="5330758"/>
              <a:chOff x="90694" y="1817009"/>
              <a:chExt cx="5728098" cy="4502962"/>
            </a:xfrm>
          </p:grpSpPr>
          <p:pic>
            <p:nvPicPr>
              <p:cNvPr id="19" name="Google Shape;154;p8"/>
              <p:cNvPicPr preferRelativeResize="0"/>
              <p:nvPr/>
            </p:nvPicPr>
            <p:blipFill rotWithShape="1">
              <a:blip r:embed="rId4">
                <a:alphaModFix/>
              </a:blip>
              <a:srcRect l="16992" t="-937" r="50159" b="17086"/>
              <a:stretch/>
            </p:blipFill>
            <p:spPr>
              <a:xfrm>
                <a:off x="173772" y="1817009"/>
                <a:ext cx="5645020" cy="450296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0" name="Google Shape;155;p8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90694" y="4626242"/>
                <a:ext cx="1499176" cy="1499176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1489325" y="1760932"/>
              <a:ext cx="3315855" cy="21236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#9Slide05 Fourth" panose="00000500000000000000" pitchFamily="2" charset="0"/>
                  <a:ea typeface="Helvetica Neue"/>
                  <a:cs typeface="Helvetica Neue"/>
                </a:rPr>
                <a:t>Bài</a:t>
              </a:r>
              <a:r>
                <a:rPr kumimoji="0" lang="en-US" alt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#9Slide05 Fourth" panose="00000500000000000000" pitchFamily="2" charset="0"/>
                  <a:ea typeface="Helvetica Neue"/>
                  <a:cs typeface="Helvetica Neue"/>
                </a:rPr>
                <a:t> 2:</a:t>
              </a:r>
              <a:r>
                <a:rPr kumimoji="0" lang="en-US" alt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#9Slide05 Fourth" panose="00000500000000000000" pitchFamily="2" charset="0"/>
                  <a:ea typeface="Helvetica Neue"/>
                  <a:cs typeface="Helvetica Neue"/>
                </a:rPr>
                <a:t> 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#9Slide05 Fourth" panose="00000500000000000000" pitchFamily="2" charset="0"/>
                  <a:ea typeface="Helvetica Neue"/>
                  <a:cs typeface="Helvetica Neue"/>
                </a:rPr>
                <a:t>YÊU THƯƠNG CON NGƯỜI</a:t>
              </a:r>
              <a:endParaRPr kumimoji="0" lang="en-SG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5 Fourth" panose="00000500000000000000" pitchFamily="2" charset="0"/>
                <a:ea typeface="微软雅黑" panose="020B0503020204020204" pitchFamily="34" charset="-122"/>
                <a:cs typeface="+mn-cs"/>
              </a:endParaRPr>
            </a:p>
          </p:txBody>
        </p:sp>
        <p:pic>
          <p:nvPicPr>
            <p:cNvPr id="13" name="Picture 2" descr="F:\360安全浏览器下载\六一\Nipic_2531170_60e991fb751d3f8f\Nipic_2531170_20140501162158900000 [转换].pn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307590" y="977388"/>
              <a:ext cx="4854671" cy="5016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Rectangle 189"/>
            <p:cNvSpPr>
              <a:spLocks noChangeArrowheads="1"/>
            </p:cNvSpPr>
            <p:nvPr/>
          </p:nvSpPr>
          <p:spPr bwMode="auto">
            <a:xfrm>
              <a:off x="7238652" y="2622089"/>
              <a:ext cx="2667000" cy="1077218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微软雅黑" pitchFamily="34" charset="-122"/>
                  <a:cs typeface="Times New Roman" pitchFamily="18" charset="0"/>
                </a:rPr>
                <a:t>III.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微软雅黑" pitchFamily="34" charset="-122"/>
                  <a:cs typeface="Times New Roman" pitchFamily="18" charset="0"/>
                </a:rPr>
                <a:t>Luyện</a:t>
              </a:r>
              <a:r>
                <a:rPr kumimoji="0" lang="en-US" altLang="zh-CN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微软雅黑" pitchFamily="34" charset="-122"/>
                  <a:cs typeface="Times New Roman" pitchFamily="18" charset="0"/>
                </a:rPr>
                <a:t> </a:t>
              </a:r>
              <a:r>
                <a:rPr kumimoji="0" lang="en-US" altLang="zh-CN" sz="3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微软雅黑" pitchFamily="34" charset="-122"/>
                  <a:cs typeface="Times New Roman" pitchFamily="18" charset="0"/>
                </a:rPr>
                <a:t>tập</a:t>
              </a:r>
              <a:endParaRPr kumimoji="0" lang="en-US" altLang="zh-CN" sz="32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VN-Vanilla Daisy Pro" panose="00000500000000000000" pitchFamily="2" charset="0"/>
                <a:ea typeface="微软雅黑" pitchFamily="34" charset="-122"/>
                <a:cs typeface="Times New Roman" pitchFamily="18" charset="0"/>
              </a:endParaRPr>
            </a:p>
          </p:txBody>
        </p:sp>
      </p:grpSp>
      <p:pic>
        <p:nvPicPr>
          <p:cNvPr id="17" name="Shape 1"/>
          <p:cNvPicPr/>
          <p:nvPr/>
        </p:nvPicPr>
        <p:blipFill>
          <a:blip r:embed="rId7"/>
          <a:stretch/>
        </p:blipFill>
        <p:spPr>
          <a:xfrm>
            <a:off x="11033760" y="0"/>
            <a:ext cx="1158240" cy="10483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034254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14325" y="395108"/>
            <a:ext cx="12744450" cy="6708710"/>
          </a:xfrm>
          <a:prstGeom prst="rect">
            <a:avLst/>
          </a:prstGeom>
        </p:spPr>
      </p:pic>
      <p:sp>
        <p:nvSpPr>
          <p:cNvPr id="5" name="Text Box 33"/>
          <p:cNvSpPr txBox="1">
            <a:spLocks noChangeArrowheads="1"/>
          </p:cNvSpPr>
          <p:nvPr/>
        </p:nvSpPr>
        <p:spPr bwMode="auto">
          <a:xfrm>
            <a:off x="1262941" y="762724"/>
            <a:ext cx="6291427" cy="1384995"/>
          </a:xfrm>
          <a:prstGeom prst="rect">
            <a:avLst/>
          </a:prstGeom>
          <a:solidFill>
            <a:srgbClr val="FFFF00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514350" marR="0" lvl="0" indent="-5143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#9Slide05 Kathya" panose="02000000000000000000" pitchFamily="2" charset="0"/>
                <a:ea typeface="+mn-ea"/>
                <a:cs typeface="Arial" panose="020B0604020202020204" pitchFamily="34" charset="0"/>
              </a:rPr>
              <a:t>Trong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#9Slide05 Kathya" panose="02000000000000000000" pitchFamily="2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#9Slide05 Kathya" panose="02000000000000000000" pitchFamily="2" charset="0"/>
                <a:ea typeface="+mn-ea"/>
                <a:cs typeface="Arial" panose="020B0604020202020204" pitchFamily="34" charset="0"/>
              </a:rPr>
              <a:t>những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#9Slide05 Kathya" panose="02000000000000000000" pitchFamily="2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#9Slide05 Kathya" panose="02000000000000000000" pitchFamily="2" charset="0"/>
                <a:ea typeface="+mn-ea"/>
                <a:cs typeface="Arial" panose="020B0604020202020204" pitchFamily="34" charset="0"/>
              </a:rPr>
              <a:t>việc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#9Slide05 Kathya" panose="02000000000000000000" pitchFamily="2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#9Slide05 Kathya" panose="02000000000000000000" pitchFamily="2" charset="0"/>
                <a:ea typeface="+mn-ea"/>
                <a:cs typeface="Arial" panose="020B0604020202020204" pitchFamily="34" charset="0"/>
              </a:rPr>
              <a:t>làm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#9Slide05 Kathya" panose="02000000000000000000" pitchFamily="2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#9Slide05 Kathya" panose="02000000000000000000" pitchFamily="2" charset="0"/>
                <a:ea typeface="+mn-ea"/>
                <a:cs typeface="Arial" panose="020B0604020202020204" pitchFamily="34" charset="0"/>
              </a:rPr>
              <a:t>sau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#9Slide05 Kathya" panose="02000000000000000000" pitchFamily="2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#9Slide05 Kathya" panose="02000000000000000000" pitchFamily="2" charset="0"/>
                <a:ea typeface="+mn-ea"/>
                <a:cs typeface="Arial" panose="020B0604020202020204" pitchFamily="34" charset="0"/>
              </a:rPr>
              <a:t>việc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#9Slide05 Kathya" panose="02000000000000000000" pitchFamily="2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#9Slide05 Kathya" panose="02000000000000000000" pitchFamily="2" charset="0"/>
                <a:ea typeface="+mn-ea"/>
                <a:cs typeface="Arial" panose="020B0604020202020204" pitchFamily="34" charset="0"/>
              </a:rPr>
              <a:t>nào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#9Slide05 Kathya" panose="02000000000000000000" pitchFamily="2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#9Slide05 Kathya" panose="02000000000000000000" pitchFamily="2" charset="0"/>
                <a:ea typeface="+mn-ea"/>
                <a:cs typeface="Arial" panose="020B0604020202020204" pitchFamily="34" charset="0"/>
              </a:rPr>
              <a:t>nên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#9Slide05 Kathya" panose="02000000000000000000" pitchFamily="2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#9Slide05 Kathya" panose="02000000000000000000" pitchFamily="2" charset="0"/>
                <a:ea typeface="+mn-ea"/>
                <a:cs typeface="Arial" panose="020B0604020202020204" pitchFamily="34" charset="0"/>
              </a:rPr>
              <a:t>làm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#9Slide05 Kathya" panose="02000000000000000000" pitchFamily="2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#9Slide05 Kathya" panose="02000000000000000000" pitchFamily="2" charset="0"/>
                <a:ea typeface="+mn-ea"/>
                <a:cs typeface="Arial" panose="020B0604020202020204" pitchFamily="34" charset="0"/>
              </a:rPr>
              <a:t>việc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#9Slide05 Kathya" panose="02000000000000000000" pitchFamily="2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#9Slide05 Kathya" panose="02000000000000000000" pitchFamily="2" charset="0"/>
                <a:ea typeface="+mn-ea"/>
                <a:cs typeface="Arial" panose="020B0604020202020204" pitchFamily="34" charset="0"/>
              </a:rPr>
              <a:t>nào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#9Slide05 Kathya" panose="02000000000000000000" pitchFamily="2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#9Slide05 Kathya" panose="02000000000000000000" pitchFamily="2" charset="0"/>
                <a:ea typeface="+mn-ea"/>
                <a:cs typeface="Arial" panose="020B0604020202020204" pitchFamily="34" charset="0"/>
              </a:rPr>
              <a:t>không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#9Slide05 Kathya" panose="02000000000000000000" pitchFamily="2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#9Slide05 Kathya" panose="02000000000000000000" pitchFamily="2" charset="0"/>
                <a:ea typeface="+mn-ea"/>
                <a:cs typeface="Arial" panose="020B0604020202020204" pitchFamily="34" charset="0"/>
              </a:rPr>
              <a:t>nên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#9Slide05 Kathya" panose="02000000000000000000" pitchFamily="2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#9Slide05 Kathya" panose="02000000000000000000" pitchFamily="2" charset="0"/>
                <a:ea typeface="+mn-ea"/>
                <a:cs typeface="Arial" panose="020B0604020202020204" pitchFamily="34" charset="0"/>
              </a:rPr>
              <a:t>làm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#9Slide05 Kathya" panose="02000000000000000000" pitchFamily="2" charset="0"/>
                <a:ea typeface="+mn-ea"/>
                <a:cs typeface="Arial" panose="020B0604020202020204" pitchFamily="34" charset="0"/>
              </a:rPr>
              <a:t>? </a:t>
            </a:r>
            <a:endParaRPr lang="en-US" altLang="en-US" sz="2800" b="1" dirty="0">
              <a:solidFill>
                <a:srgbClr val="FF00FF"/>
              </a:solidFill>
              <a:latin typeface="#9Slide05 Kathya" panose="02000000000000000000" pitchFamily="2" charset="0"/>
            </a:endParaRPr>
          </a:p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#9Slide05 Kathya" panose="02000000000000000000" pitchFamily="2" charset="0"/>
                <a:ea typeface="+mn-ea"/>
                <a:cs typeface="Arial" panose="020B0604020202020204" pitchFamily="34" charset="0"/>
              </a:rPr>
              <a:t>Vì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#9Slide05 Kathya" panose="02000000000000000000" pitchFamily="2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#9Slide05 Kathya" panose="02000000000000000000" pitchFamily="2" charset="0"/>
                <a:ea typeface="+mn-ea"/>
                <a:cs typeface="Arial" panose="020B0604020202020204" pitchFamily="34" charset="0"/>
              </a:rPr>
              <a:t>sao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#9Slide05 Kathya" panose="02000000000000000000" pitchFamily="2" charset="0"/>
                <a:ea typeface="+mn-ea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9" name="图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60" r="8347"/>
          <a:stretch>
            <a:fillRect/>
          </a:stretch>
        </p:blipFill>
        <p:spPr>
          <a:xfrm flipH="1">
            <a:off x="-137403" y="-61863"/>
            <a:ext cx="1440259" cy="2112622"/>
          </a:xfrm>
          <a:prstGeom prst="rect">
            <a:avLst/>
          </a:prstGeom>
        </p:spPr>
      </p:pic>
      <p:pic>
        <p:nvPicPr>
          <p:cNvPr id="10" name="Shape 1"/>
          <p:cNvPicPr/>
          <p:nvPr/>
        </p:nvPicPr>
        <p:blipFill>
          <a:blip r:embed="rId4"/>
          <a:stretch/>
        </p:blipFill>
        <p:spPr>
          <a:xfrm>
            <a:off x="11033760" y="0"/>
            <a:ext cx="1158240" cy="104838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ctangle 10"/>
          <p:cNvSpPr/>
          <p:nvPr/>
        </p:nvSpPr>
        <p:spPr>
          <a:xfrm>
            <a:off x="2298828" y="2487259"/>
            <a:ext cx="7969121" cy="37600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Quyên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góp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ủng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hộ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lũ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Giúp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đỡ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tiêu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thụ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chơi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lớp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hoàn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cảnh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khó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khăn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đưa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độc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kinh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doanh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buôn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bán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,..</a:t>
            </a: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Chăm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sóc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viên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gia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Nâng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hàng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hoá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xảy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dịch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bệnh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59144" y="395108"/>
            <a:ext cx="2280885" cy="13447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Google Shape;155;p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993933" y="3262666"/>
            <a:ext cx="1653119" cy="1437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图片 6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464" y="-376427"/>
            <a:ext cx="340569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7"/>
          <p:cNvSpPr txBox="1">
            <a:spLocks noChangeArrowheads="1"/>
          </p:cNvSpPr>
          <p:nvPr/>
        </p:nvSpPr>
        <p:spPr bwMode="auto">
          <a:xfrm>
            <a:off x="4041536" y="-61863"/>
            <a:ext cx="366536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ctr">
              <a:spcBef>
                <a:spcPct val="50000"/>
              </a:spcBef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50000"/>
              </a:spcBef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50000"/>
              </a:spcBef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50000"/>
              </a:spcBef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50000"/>
              </a:spcBef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BÀI TẬP 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5F5F5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6277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1000" y="242596"/>
            <a:ext cx="7346884" cy="6708710"/>
          </a:xfrm>
          <a:prstGeom prst="rect">
            <a:avLst/>
          </a:prstGeom>
        </p:spPr>
      </p:pic>
      <p:sp>
        <p:nvSpPr>
          <p:cNvPr id="5" name="Text Box 33"/>
          <p:cNvSpPr txBox="1">
            <a:spLocks noChangeArrowheads="1"/>
          </p:cNvSpPr>
          <p:nvPr/>
        </p:nvSpPr>
        <p:spPr bwMode="auto">
          <a:xfrm>
            <a:off x="1339993" y="8246"/>
            <a:ext cx="9548831" cy="1323439"/>
          </a:xfrm>
          <a:prstGeom prst="rect">
            <a:avLst/>
          </a:prstGeom>
          <a:solidFill>
            <a:srgbClr val="FFFF00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#9Slide05 Kathya" panose="02000000000000000000" pitchFamily="2" charset="0"/>
                <a:ea typeface="+mn-ea"/>
                <a:cs typeface="Arial" panose="020B0604020202020204" pitchFamily="34" charset="0"/>
              </a:rPr>
              <a:t>Trong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#9Slide05 Kathya" panose="02000000000000000000" pitchFamily="2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#9Slide05 Kathya" panose="02000000000000000000" pitchFamily="2" charset="0"/>
                <a:ea typeface="+mn-ea"/>
                <a:cs typeface="Arial" panose="020B0604020202020204" pitchFamily="34" charset="0"/>
              </a:rPr>
              <a:t>những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#9Slide05 Kathya" panose="02000000000000000000" pitchFamily="2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#9Slide05 Kathya" panose="02000000000000000000" pitchFamily="2" charset="0"/>
                <a:ea typeface="+mn-ea"/>
                <a:cs typeface="Arial" panose="020B0604020202020204" pitchFamily="34" charset="0"/>
              </a:rPr>
              <a:t>việc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#9Slide05 Kathya" panose="02000000000000000000" pitchFamily="2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#9Slide05 Kathya" panose="02000000000000000000" pitchFamily="2" charset="0"/>
                <a:ea typeface="+mn-ea"/>
                <a:cs typeface="Arial" panose="020B0604020202020204" pitchFamily="34" charset="0"/>
              </a:rPr>
              <a:t>làm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#9Slide05 Kathya" panose="02000000000000000000" pitchFamily="2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#9Slide05 Kathya" panose="02000000000000000000" pitchFamily="2" charset="0"/>
                <a:ea typeface="+mn-ea"/>
                <a:cs typeface="Arial" panose="020B0604020202020204" pitchFamily="34" charset="0"/>
              </a:rPr>
              <a:t>sau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#9Slide05 Kathya" panose="02000000000000000000" pitchFamily="2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#9Slide05 Kathya" panose="02000000000000000000" pitchFamily="2" charset="0"/>
                <a:ea typeface="+mn-ea"/>
                <a:cs typeface="Arial" panose="020B0604020202020204" pitchFamily="34" charset="0"/>
              </a:rPr>
              <a:t>việc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#9Slide05 Kathya" panose="02000000000000000000" pitchFamily="2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#9Slide05 Kathya" panose="02000000000000000000" pitchFamily="2" charset="0"/>
                <a:ea typeface="+mn-ea"/>
                <a:cs typeface="Arial" panose="020B0604020202020204" pitchFamily="34" charset="0"/>
              </a:rPr>
              <a:t>nào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#9Slide05 Kathya" panose="02000000000000000000" pitchFamily="2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#9Slide05 Kathya" panose="02000000000000000000" pitchFamily="2" charset="0"/>
                <a:ea typeface="+mn-ea"/>
                <a:cs typeface="Arial" panose="020B0604020202020204" pitchFamily="34" charset="0"/>
              </a:rPr>
              <a:t>nên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#9Slide05 Kathya" panose="02000000000000000000" pitchFamily="2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#9Slide05 Kathya" panose="02000000000000000000" pitchFamily="2" charset="0"/>
                <a:ea typeface="+mn-ea"/>
                <a:cs typeface="Arial" panose="020B0604020202020204" pitchFamily="34" charset="0"/>
              </a:rPr>
              <a:t>làm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#9Slide05 Kathya" panose="02000000000000000000" pitchFamily="2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#9Slide05 Kathya" panose="02000000000000000000" pitchFamily="2" charset="0"/>
                <a:ea typeface="+mn-ea"/>
                <a:cs typeface="Arial" panose="020B0604020202020204" pitchFamily="34" charset="0"/>
              </a:rPr>
              <a:t>việc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#9Slide05 Kathya" panose="02000000000000000000" pitchFamily="2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#9Slide05 Kathya" panose="02000000000000000000" pitchFamily="2" charset="0"/>
                <a:ea typeface="+mn-ea"/>
                <a:cs typeface="Arial" panose="020B0604020202020204" pitchFamily="34" charset="0"/>
              </a:rPr>
              <a:t>nào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#9Slide05 Kathya" panose="02000000000000000000" pitchFamily="2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#9Slide05 Kathya" panose="02000000000000000000" pitchFamily="2" charset="0"/>
                <a:ea typeface="+mn-ea"/>
                <a:cs typeface="Arial" panose="020B0604020202020204" pitchFamily="34" charset="0"/>
              </a:rPr>
              <a:t>không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#9Slide05 Kathya" panose="02000000000000000000" pitchFamily="2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#9Slide05 Kathya" panose="02000000000000000000" pitchFamily="2" charset="0"/>
                <a:ea typeface="+mn-ea"/>
                <a:cs typeface="Arial" panose="020B0604020202020204" pitchFamily="34" charset="0"/>
              </a:rPr>
              <a:t>nên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#9Slide05 Kathya" panose="02000000000000000000" pitchFamily="2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#9Slide05 Kathya" panose="02000000000000000000" pitchFamily="2" charset="0"/>
                <a:ea typeface="+mn-ea"/>
                <a:cs typeface="Arial" panose="020B0604020202020204" pitchFamily="34" charset="0"/>
              </a:rPr>
              <a:t>làm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#9Slide05 Kathya" panose="02000000000000000000" pitchFamily="2" charset="0"/>
                <a:ea typeface="+mn-ea"/>
                <a:cs typeface="Arial" panose="020B0604020202020204" pitchFamily="34" charset="0"/>
              </a:rPr>
              <a:t>?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#9Slide05 Kathya" panose="02000000000000000000" pitchFamily="2" charset="0"/>
                <a:ea typeface="+mn-ea"/>
                <a:cs typeface="Arial" panose="020B0604020202020204" pitchFamily="34" charset="0"/>
              </a:rPr>
              <a:t>Vì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#9Slide05 Kathya" panose="02000000000000000000" pitchFamily="2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#9Slide05 Kathya" panose="02000000000000000000" pitchFamily="2" charset="0"/>
                <a:ea typeface="+mn-ea"/>
                <a:cs typeface="Arial" panose="020B0604020202020204" pitchFamily="34" charset="0"/>
              </a:rPr>
              <a:t>sao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#9Slide05 Kathya" panose="02000000000000000000" pitchFamily="2" charset="0"/>
                <a:ea typeface="+mn-ea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9" name="图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60" r="8347"/>
          <a:stretch>
            <a:fillRect/>
          </a:stretch>
        </p:blipFill>
        <p:spPr>
          <a:xfrm flipH="1">
            <a:off x="0" y="138592"/>
            <a:ext cx="1440259" cy="2112622"/>
          </a:xfrm>
          <a:prstGeom prst="rect">
            <a:avLst/>
          </a:prstGeom>
        </p:spPr>
      </p:pic>
      <p:pic>
        <p:nvPicPr>
          <p:cNvPr id="10" name="Shape 1"/>
          <p:cNvPicPr/>
          <p:nvPr/>
        </p:nvPicPr>
        <p:blipFill>
          <a:blip r:embed="rId4"/>
          <a:stretch/>
        </p:blipFill>
        <p:spPr>
          <a:xfrm>
            <a:off x="11033760" y="0"/>
            <a:ext cx="1158240" cy="104838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ctangle 10"/>
          <p:cNvSpPr/>
          <p:nvPr/>
        </p:nvSpPr>
        <p:spPr>
          <a:xfrm>
            <a:off x="812929" y="2239609"/>
            <a:ext cx="5203372" cy="40440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Quyên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góp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ủng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hộ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bào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lũ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lụt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Giúp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dân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tiêu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thụ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chơi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lớp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hoàn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cảnh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khó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khăn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đưa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độc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kinh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doanh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buôn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,..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Chăm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sóc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viên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gia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đình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Nâng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hàng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hoá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xảy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dịch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bệnh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485901" y="1423766"/>
            <a:ext cx="5467973" cy="285853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accent6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     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VN-Vanilla Daisy Pro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Quyên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góp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ủng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hộ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bào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lũ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lụt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Giúp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dân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tiêu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thụ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đưa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độc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đề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kinh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doanh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buôn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,..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Chăm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sóc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viên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gia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đình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541692" y="4533781"/>
            <a:ext cx="5412182" cy="206819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1">
                <a:lumMod val="40000"/>
                <a:lumOff val="60000"/>
              </a:schemeClr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chơi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cùng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lớp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hoàn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cảnh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khó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khăn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Nâng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hàng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hoá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xảy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dịch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bệnh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69865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Lá lành đùm lá rách - Gõ Tiếng Việ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78" y="-21314"/>
            <a:ext cx="3090337" cy="1908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Google Shape;154;p8"/>
          <p:cNvPicPr preferRelativeResize="0"/>
          <p:nvPr/>
        </p:nvPicPr>
        <p:blipFill rotWithShape="1">
          <a:blip r:embed="rId3">
            <a:alphaModFix/>
          </a:blip>
          <a:srcRect l="16992" t="-937" r="50159" b="17086"/>
          <a:stretch/>
        </p:blipFill>
        <p:spPr>
          <a:xfrm>
            <a:off x="6008914" y="-287912"/>
            <a:ext cx="6577197" cy="7957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164;p9"/>
          <p:cNvPicPr preferRelativeResize="0"/>
          <p:nvPr/>
        </p:nvPicPr>
        <p:blipFill rotWithShape="1">
          <a:blip r:embed="rId4">
            <a:alphaModFix/>
          </a:blip>
          <a:srcRect l="15285" t="10430" r="46645" b="11190"/>
          <a:stretch/>
        </p:blipFill>
        <p:spPr>
          <a:xfrm>
            <a:off x="-752539" y="1585486"/>
            <a:ext cx="7237331" cy="553921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Snip Diagonal Corner Rectangle 7"/>
          <p:cNvSpPr/>
          <p:nvPr/>
        </p:nvSpPr>
        <p:spPr>
          <a:xfrm>
            <a:off x="2456506" y="1766462"/>
            <a:ext cx="2051755" cy="703850"/>
          </a:xfrm>
          <a:prstGeom prst="snip2DiagRect">
            <a:avLst>
              <a:gd name="adj1" fmla="val 26917"/>
              <a:gd name="adj2" fmla="val 16667"/>
            </a:avLst>
          </a:prstGeom>
          <a:solidFill>
            <a:srgbClr val="ED7D31">
              <a:lumMod val="40000"/>
              <a:lumOff val="60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hỏi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Snip Diagonal Corner Rectangle 8"/>
          <p:cNvSpPr/>
          <p:nvPr/>
        </p:nvSpPr>
        <p:spPr>
          <a:xfrm>
            <a:off x="7970937" y="157556"/>
            <a:ext cx="2915387" cy="733271"/>
          </a:xfrm>
          <a:prstGeom prst="snip2DiagRect">
            <a:avLst>
              <a:gd name="adj1" fmla="val 26917"/>
              <a:gd name="adj2" fmla="val 16667"/>
            </a:avLst>
          </a:prstGeom>
          <a:solidFill>
            <a:srgbClr val="FFC000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Trả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lời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2750" y="689436"/>
            <a:ext cx="2237657" cy="134479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图片 6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3992" y="-287912"/>
            <a:ext cx="385859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7"/>
          <p:cNvSpPr txBox="1">
            <a:spLocks noChangeArrowheads="1"/>
          </p:cNvSpPr>
          <p:nvPr/>
        </p:nvSpPr>
        <p:spPr bwMode="auto">
          <a:xfrm>
            <a:off x="3718159" y="145990"/>
            <a:ext cx="4152790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ctr">
              <a:spcBef>
                <a:spcPct val="50000"/>
              </a:spcBef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50000"/>
              </a:spcBef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50000"/>
              </a:spcBef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50000"/>
              </a:spcBef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50000"/>
              </a:spcBef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TẬP 4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5F5F5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7386766"/>
              </p:ext>
            </p:extLst>
          </p:nvPr>
        </p:nvGraphicFramePr>
        <p:xfrm>
          <a:off x="457200" y="2337798"/>
          <a:ext cx="5172235" cy="37185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1722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90600">
                <a:tc>
                  <a:txBody>
                    <a:bodyPr/>
                    <a:lstStyle/>
                    <a:p>
                      <a:pPr algn="just"/>
                      <a:r>
                        <a:rPr lang="en-US" sz="2800" kern="1200" dirty="0">
                          <a:solidFill>
                            <a:srgbClr val="0000FF"/>
                          </a:solidFill>
                          <a:effectLst/>
                          <a:latin typeface="#9Slide05 Brannboll Ny" panose="020000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#9Slide05 Brannboll Ny" panose="02000000000000000000" pitchFamily="2" charset="0"/>
                          <a:ea typeface="+mn-ea"/>
                          <a:cs typeface="+mn-cs"/>
                        </a:rPr>
                        <a:t>4.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#9Slide05 Brannboll Ny" panose="02000000000000000000" pitchFamily="2" charset="0"/>
                          <a:ea typeface="+mn-ea"/>
                          <a:cs typeface="+mn-cs"/>
                        </a:rPr>
                        <a:t>Trong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#9Slide05 Brannboll Ny" panose="020000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#9Slide05 Brannboll Ny" panose="02000000000000000000" pitchFamily="2" charset="0"/>
                          <a:ea typeface="+mn-ea"/>
                          <a:cs typeface="+mn-cs"/>
                        </a:rPr>
                        <a:t>các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#9Slide05 Brannboll Ny" panose="020000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#9Slide05 Brannboll Ny" panose="02000000000000000000" pitchFamily="2" charset="0"/>
                          <a:ea typeface="+mn-ea"/>
                          <a:cs typeface="+mn-cs"/>
                        </a:rPr>
                        <a:t>câu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#9Slide05 Brannboll Ny" panose="020000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#9Slide05 Brannboll Ny" panose="02000000000000000000" pitchFamily="2" charset="0"/>
                          <a:ea typeface="+mn-ea"/>
                          <a:cs typeface="+mn-cs"/>
                        </a:rPr>
                        <a:t>tục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#9Slide05 Brannboll Ny" panose="020000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#9Slide05 Brannboll Ny" panose="02000000000000000000" pitchFamily="2" charset="0"/>
                          <a:ea typeface="+mn-ea"/>
                          <a:cs typeface="+mn-cs"/>
                        </a:rPr>
                        <a:t>ngữ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#9Slide05 Brannboll Ny" panose="02000000000000000000" pitchFamily="2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#9Slide05 Brannboll Ny" panose="02000000000000000000" pitchFamily="2" charset="0"/>
                          <a:ea typeface="+mn-ea"/>
                          <a:cs typeface="+mn-cs"/>
                        </a:rPr>
                        <a:t>thành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#9Slide05 Brannboll Ny" panose="020000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#9Slide05 Brannboll Ny" panose="02000000000000000000" pitchFamily="2" charset="0"/>
                          <a:ea typeface="+mn-ea"/>
                          <a:cs typeface="+mn-cs"/>
                        </a:rPr>
                        <a:t>ngữ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#9Slide05 Brannboll Ny" panose="020000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#9Slide05 Brannboll Ny" panose="02000000000000000000" pitchFamily="2" charset="0"/>
                          <a:ea typeface="+mn-ea"/>
                          <a:cs typeface="+mn-cs"/>
                        </a:rPr>
                        <a:t>sau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#9Slide05 Brannboll Ny" panose="02000000000000000000" pitchFamily="2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#9Slide05 Brannboll Ny" panose="02000000000000000000" pitchFamily="2" charset="0"/>
                          <a:ea typeface="+mn-ea"/>
                          <a:cs typeface="+mn-cs"/>
                        </a:rPr>
                        <a:t>câu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#9Slide05 Brannboll Ny" panose="020000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#9Slide05 Brannboll Ny" panose="02000000000000000000" pitchFamily="2" charset="0"/>
                          <a:ea typeface="+mn-ea"/>
                          <a:cs typeface="+mn-cs"/>
                        </a:rPr>
                        <a:t>nào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#9Slide05 Brannboll Ny" panose="020000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#9Slide05 Brannboll Ny" panose="02000000000000000000" pitchFamily="2" charset="0"/>
                          <a:ea typeface="+mn-ea"/>
                          <a:cs typeface="+mn-cs"/>
                        </a:rPr>
                        <a:t>nói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#9Slide05 Brannboll Ny" panose="020000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#9Slide05 Brannboll Ny" panose="02000000000000000000" pitchFamily="2" charset="0"/>
                          <a:ea typeface="+mn-ea"/>
                          <a:cs typeface="+mn-cs"/>
                        </a:rPr>
                        <a:t>vẻ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#9Slide05 Brannboll Ny" panose="020000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#9Slide05 Brannboll Ny" panose="02000000000000000000" pitchFamily="2" charset="0"/>
                          <a:ea typeface="+mn-ea"/>
                          <a:cs typeface="+mn-cs"/>
                        </a:rPr>
                        <a:t>tình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#9Slide05 Brannboll Ny" panose="020000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#9Slide05 Brannboll Ny" panose="02000000000000000000" pitchFamily="2" charset="0"/>
                          <a:ea typeface="+mn-ea"/>
                          <a:cs typeface="+mn-cs"/>
                        </a:rPr>
                        <a:t>yêu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#9Slide05 Brannboll Ny" panose="020000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#9Slide05 Brannboll Ny" panose="02000000000000000000" pitchFamily="2" charset="0"/>
                          <a:ea typeface="+mn-ea"/>
                          <a:cs typeface="+mn-cs"/>
                        </a:rPr>
                        <a:t>thương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#9Slide05 Brannboll Ny" panose="02000000000000000000" pitchFamily="2" charset="0"/>
                          <a:ea typeface="+mn-ea"/>
                          <a:cs typeface="+mn-cs"/>
                        </a:rPr>
                        <a:t> con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#9Slide05 Brannboll Ny" panose="02000000000000000000" pitchFamily="2" charset="0"/>
                          <a:ea typeface="+mn-ea"/>
                          <a:cs typeface="+mn-cs"/>
                        </a:rPr>
                        <a:t>người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#9Slide05 Brannboll Ny" panose="02000000000000000000" pitchFamily="2" charset="0"/>
                          <a:ea typeface="+mn-ea"/>
                          <a:cs typeface="+mn-cs"/>
                        </a:rPr>
                        <a:t>?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#9Slide05 Brannboll Ny" panose="02000000000000000000" pitchFamily="2" charset="0"/>
                          <a:ea typeface="+mn-ea"/>
                          <a:cs typeface="+mn-cs"/>
                        </a:rPr>
                        <a:t>Vì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#9Slide05 Brannboll Ny" panose="020000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#9Slide05 Brannboll Ny" panose="02000000000000000000" pitchFamily="2" charset="0"/>
                          <a:ea typeface="+mn-ea"/>
                          <a:cs typeface="+mn-cs"/>
                        </a:rPr>
                        <a:t>sao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#9Slide05 Brannboll Ny" panose="02000000000000000000" pitchFamily="2" charset="0"/>
                          <a:ea typeface="+mn-ea"/>
                          <a:cs typeface="+mn-cs"/>
                        </a:rPr>
                        <a:t>?</a:t>
                      </a:r>
                    </a:p>
                    <a:p>
                      <a:pPr algn="just"/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#9Slide05 Brannboll Ny" panose="02000000000000000000" pitchFamily="2" charset="0"/>
                          <a:ea typeface="+mn-ea"/>
                          <a:cs typeface="+mn-cs"/>
                        </a:rPr>
                        <a:t>A.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#9Slide05 Brannboll Ny" panose="02000000000000000000" pitchFamily="2" charset="0"/>
                          <a:ea typeface="+mn-ea"/>
                          <a:cs typeface="+mn-cs"/>
                        </a:rPr>
                        <a:t>Một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#9Slide05 Brannboll Ny" panose="02000000000000000000" pitchFamily="2" charset="0"/>
                          <a:ea typeface="+mn-ea"/>
                          <a:cs typeface="+mn-cs"/>
                        </a:rPr>
                        <a:t> con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#9Slide05 Brannboll Ny" panose="02000000000000000000" pitchFamily="2" charset="0"/>
                          <a:ea typeface="+mn-ea"/>
                          <a:cs typeface="+mn-cs"/>
                        </a:rPr>
                        <a:t>ngựa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#9Slide05 Brannboll Ny" panose="020000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#9Slide05 Brannboll Ny" panose="02000000000000000000" pitchFamily="2" charset="0"/>
                          <a:ea typeface="+mn-ea"/>
                          <a:cs typeface="+mn-cs"/>
                        </a:rPr>
                        <a:t>đau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#9Slide05 Brannboll Ny" panose="020000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#9Slide05 Brannboll Ny" panose="02000000000000000000" pitchFamily="2" charset="0"/>
                          <a:ea typeface="+mn-ea"/>
                          <a:cs typeface="+mn-cs"/>
                        </a:rPr>
                        <a:t>cả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#9Slide05 Brannboll Ny" panose="020000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#9Slide05 Brannboll Ny" panose="02000000000000000000" pitchFamily="2" charset="0"/>
                          <a:ea typeface="+mn-ea"/>
                          <a:cs typeface="+mn-cs"/>
                        </a:rPr>
                        <a:t>tàu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#9Slide05 Brannboll Ny" panose="020000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#9Slide05 Brannboll Ny" panose="02000000000000000000" pitchFamily="2" charset="0"/>
                          <a:ea typeface="+mn-ea"/>
                          <a:cs typeface="+mn-cs"/>
                        </a:rPr>
                        <a:t>bỏ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#9Slide05 Brannboll Ny" panose="020000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#9Slide05 Brannboll Ny" panose="02000000000000000000" pitchFamily="2" charset="0"/>
                          <a:ea typeface="+mn-ea"/>
                          <a:cs typeface="+mn-cs"/>
                        </a:rPr>
                        <a:t>cỏ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#9Slide05 Brannboll Ny" panose="02000000000000000000" pitchFamily="2" charset="0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algn="just"/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#9Slide05 Brannboll Ny" panose="02000000000000000000" pitchFamily="2" charset="0"/>
                          <a:ea typeface="+mn-ea"/>
                          <a:cs typeface="+mn-cs"/>
                        </a:rPr>
                        <a:t>B.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#9Slide05 Brannboll Ny" panose="02000000000000000000" pitchFamily="2" charset="0"/>
                          <a:ea typeface="+mn-ea"/>
                          <a:cs typeface="+mn-cs"/>
                        </a:rPr>
                        <a:t>Một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#9Slide05 Brannboll Ny" panose="020000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#9Slide05 Brannboll Ny" panose="02000000000000000000" pitchFamily="2" charset="0"/>
                          <a:ea typeface="+mn-ea"/>
                          <a:cs typeface="+mn-cs"/>
                        </a:rPr>
                        <a:t>miếng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#9Slide05 Brannboll Ny" panose="020000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#9Slide05 Brannboll Ny" panose="02000000000000000000" pitchFamily="2" charset="0"/>
                          <a:ea typeface="+mn-ea"/>
                          <a:cs typeface="+mn-cs"/>
                        </a:rPr>
                        <a:t>khi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#9Slide05 Brannboll Ny" panose="020000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#9Slide05 Brannboll Ny" panose="02000000000000000000" pitchFamily="2" charset="0"/>
                          <a:ea typeface="+mn-ea"/>
                          <a:cs typeface="+mn-cs"/>
                        </a:rPr>
                        <a:t>đói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#9Slide05 Brannboll Ny" panose="020000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#9Slide05 Brannboll Ny" panose="02000000000000000000" pitchFamily="2" charset="0"/>
                          <a:ea typeface="+mn-ea"/>
                          <a:cs typeface="+mn-cs"/>
                        </a:rPr>
                        <a:t>bằng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#9Slide05 Brannboll Ny" panose="020000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#9Slide05 Brannboll Ny" panose="02000000000000000000" pitchFamily="2" charset="0"/>
                          <a:ea typeface="+mn-ea"/>
                          <a:cs typeface="+mn-cs"/>
                        </a:rPr>
                        <a:t>một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#9Slide05 Brannboll Ny" panose="020000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#9Slide05 Brannboll Ny" panose="02000000000000000000" pitchFamily="2" charset="0"/>
                          <a:ea typeface="+mn-ea"/>
                          <a:cs typeface="+mn-cs"/>
                        </a:rPr>
                        <a:t>gói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#9Slide05 Brannboll Ny" panose="020000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#9Slide05 Brannboll Ny" panose="02000000000000000000" pitchFamily="2" charset="0"/>
                          <a:ea typeface="+mn-ea"/>
                          <a:cs typeface="+mn-cs"/>
                        </a:rPr>
                        <a:t>khi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#9Slide05 Brannboll Ny" panose="02000000000000000000" pitchFamily="2" charset="0"/>
                          <a:ea typeface="+mn-ea"/>
                          <a:cs typeface="+mn-cs"/>
                        </a:rPr>
                        <a:t> no.</a:t>
                      </a:r>
                    </a:p>
                    <a:p>
                      <a:pPr algn="just"/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#9Slide05 Brannboll Ny" panose="02000000000000000000" pitchFamily="2" charset="0"/>
                          <a:ea typeface="+mn-ea"/>
                          <a:cs typeface="+mn-cs"/>
                        </a:rPr>
                        <a:t>C.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#9Slide05 Brannboll Ny" panose="02000000000000000000" pitchFamily="2" charset="0"/>
                          <a:ea typeface="+mn-ea"/>
                          <a:cs typeface="+mn-cs"/>
                        </a:rPr>
                        <a:t>Không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#9Slide05 Brannboll Ny" panose="02000000000000000000" pitchFamily="2" charset="0"/>
                          <a:ea typeface="+mn-ea"/>
                          <a:cs typeface="+mn-cs"/>
                        </a:rPr>
                        <a:t> ai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#9Slide05 Brannboll Ny" panose="02000000000000000000" pitchFamily="2" charset="0"/>
                          <a:ea typeface="+mn-ea"/>
                          <a:cs typeface="+mn-cs"/>
                        </a:rPr>
                        <a:t>giàu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#9Slide05 Brannboll Ny" panose="020000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#9Slide05 Brannboll Ny" panose="02000000000000000000" pitchFamily="2" charset="0"/>
                          <a:ea typeface="+mn-ea"/>
                          <a:cs typeface="+mn-cs"/>
                        </a:rPr>
                        <a:t>ba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#9Slide05 Brannboll Ny" panose="020000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#9Slide05 Brannboll Ny" panose="02000000000000000000" pitchFamily="2" charset="0"/>
                          <a:ea typeface="+mn-ea"/>
                          <a:cs typeface="+mn-cs"/>
                        </a:rPr>
                        <a:t>họ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#9Slide05 Brannboll Ny" panose="02000000000000000000" pitchFamily="2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#9Slide05 Brannboll Ny" panose="02000000000000000000" pitchFamily="2" charset="0"/>
                          <a:ea typeface="+mn-ea"/>
                          <a:cs typeface="+mn-cs"/>
                        </a:rPr>
                        <a:t>không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#9Slide05 Brannboll Ny" panose="02000000000000000000" pitchFamily="2" charset="0"/>
                          <a:ea typeface="+mn-ea"/>
                          <a:cs typeface="+mn-cs"/>
                        </a:rPr>
                        <a:t> ai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#9Slide05 Brannboll Ny" panose="02000000000000000000" pitchFamily="2" charset="0"/>
                          <a:ea typeface="+mn-ea"/>
                          <a:cs typeface="+mn-cs"/>
                        </a:rPr>
                        <a:t>khó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#9Slide05 Brannboll Ny" panose="020000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#9Slide05 Brannboll Ny" panose="02000000000000000000" pitchFamily="2" charset="0"/>
                          <a:ea typeface="+mn-ea"/>
                          <a:cs typeface="+mn-cs"/>
                        </a:rPr>
                        <a:t>ba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#9Slide05 Brannboll Ny" panose="020000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#9Slide05 Brannboll Ny" panose="02000000000000000000" pitchFamily="2" charset="0"/>
                          <a:ea typeface="+mn-ea"/>
                          <a:cs typeface="+mn-cs"/>
                        </a:rPr>
                        <a:t>đời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#9Slide05 Brannboll Ny" panose="02000000000000000000" pitchFamily="2" charset="0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algn="just"/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#9Slide05 Brannboll Ny" panose="02000000000000000000" pitchFamily="2" charset="0"/>
                          <a:ea typeface="+mn-ea"/>
                          <a:cs typeface="+mn-cs"/>
                        </a:rPr>
                        <a:t>D.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#9Slide05 Brannboll Ny" panose="02000000000000000000" pitchFamily="2" charset="0"/>
                          <a:ea typeface="+mn-ea"/>
                          <a:cs typeface="+mn-cs"/>
                        </a:rPr>
                        <a:t>Chị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#9Slide05 Brannboll Ny" panose="020000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#9Slide05 Brannboll Ny" panose="02000000000000000000" pitchFamily="2" charset="0"/>
                          <a:ea typeface="+mn-ea"/>
                          <a:cs typeface="+mn-cs"/>
                        </a:rPr>
                        <a:t>ngã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#9Slide05 Brannboll Ny" panose="020000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#9Slide05 Brannboll Ny" panose="02000000000000000000" pitchFamily="2" charset="0"/>
                          <a:ea typeface="+mn-ea"/>
                          <a:cs typeface="+mn-cs"/>
                        </a:rPr>
                        <a:t>em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#9Slide05 Brannboll Ny" panose="020000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#9Slide05 Brannboll Ny" panose="02000000000000000000" pitchFamily="2" charset="0"/>
                          <a:ea typeface="+mn-ea"/>
                          <a:cs typeface="+mn-cs"/>
                        </a:rPr>
                        <a:t>nâng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#9Slide05 Brannboll Ny" panose="02000000000000000000" pitchFamily="2" charset="0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algn="just"/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#9Slide05 Brannboll Ny" panose="02000000000000000000" pitchFamily="2" charset="0"/>
                          <a:ea typeface="+mn-ea"/>
                          <a:cs typeface="+mn-cs"/>
                        </a:rPr>
                        <a:t>E.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#9Slide05 Brannboll Ny" panose="02000000000000000000" pitchFamily="2" charset="0"/>
                          <a:ea typeface="+mn-ea"/>
                          <a:cs typeface="+mn-cs"/>
                        </a:rPr>
                        <a:t>Máu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#9Slide05 Brannboll Ny" panose="020000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#9Slide05 Brannboll Ny" panose="02000000000000000000" pitchFamily="2" charset="0"/>
                          <a:ea typeface="+mn-ea"/>
                          <a:cs typeface="+mn-cs"/>
                        </a:rPr>
                        <a:t>chảy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#9Slide05 Brannboll Ny" panose="020000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#9Slide05 Brannboll Ny" panose="02000000000000000000" pitchFamily="2" charset="0"/>
                          <a:ea typeface="+mn-ea"/>
                          <a:cs typeface="+mn-cs"/>
                        </a:rPr>
                        <a:t>ruột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#9Slide05 Brannboll Ny" panose="020000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#9Slide05 Brannboll Ny" panose="02000000000000000000" pitchFamily="2" charset="0"/>
                          <a:ea typeface="+mn-ea"/>
                          <a:cs typeface="+mn-cs"/>
                        </a:rPr>
                        <a:t>mềm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#9Slide05 Brannboll Ny" panose="02000000000000000000" pitchFamily="2" charset="0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algn="just"/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#9Slide05 Brannboll Ny" panose="02000000000000000000" pitchFamily="2" charset="0"/>
                          <a:ea typeface="+mn-ea"/>
                          <a:cs typeface="+mn-cs"/>
                        </a:rPr>
                        <a:t>G.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#9Slide05 Brannboll Ny" panose="02000000000000000000" pitchFamily="2" charset="0"/>
                          <a:ea typeface="+mn-ea"/>
                          <a:cs typeface="+mn-cs"/>
                        </a:rPr>
                        <a:t>Lá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#9Slide05 Brannboll Ny" panose="020000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#9Slide05 Brannboll Ny" panose="02000000000000000000" pitchFamily="2" charset="0"/>
                          <a:ea typeface="+mn-ea"/>
                          <a:cs typeface="+mn-cs"/>
                        </a:rPr>
                        <a:t>lành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#9Slide05 Brannboll Ny" panose="020000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#9Slide05 Brannboll Ny" panose="02000000000000000000" pitchFamily="2" charset="0"/>
                          <a:ea typeface="+mn-ea"/>
                          <a:cs typeface="+mn-cs"/>
                        </a:rPr>
                        <a:t>đùm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#9Slide05 Brannboll Ny" panose="020000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#9Slide05 Brannboll Ny" panose="02000000000000000000" pitchFamily="2" charset="0"/>
                          <a:ea typeface="+mn-ea"/>
                          <a:cs typeface="+mn-cs"/>
                        </a:rPr>
                        <a:t>lá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#9Slide05 Brannboll Ny" panose="020000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chemeClr val="dk1"/>
                          </a:solidFill>
                          <a:effectLst/>
                          <a:latin typeface="#9Slide05 Brannboll Ny" panose="02000000000000000000" pitchFamily="2" charset="0"/>
                          <a:ea typeface="+mn-ea"/>
                          <a:cs typeface="+mn-cs"/>
                        </a:rPr>
                        <a:t>rách</a:t>
                      </a:r>
                      <a:r>
                        <a:rPr lang="en-US" sz="2400" kern="1200" dirty="0">
                          <a:solidFill>
                            <a:schemeClr val="dk1"/>
                          </a:solidFill>
                          <a:effectLst/>
                          <a:latin typeface="#9Slide05 Brannboll Ny" panose="02000000000000000000" pitchFamily="2" charset="0"/>
                          <a:ea typeface="+mn-ea"/>
                          <a:cs typeface="+mn-cs"/>
                        </a:rPr>
                        <a:t>.</a:t>
                      </a:r>
                    </a:p>
                  </a:txBody>
                  <a:tcPr marL="0" marR="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5059363" y="336708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2135122"/>
              </p:ext>
            </p:extLst>
          </p:nvPr>
        </p:nvGraphicFramePr>
        <p:xfrm>
          <a:off x="6648080" y="1689979"/>
          <a:ext cx="5370602" cy="4916678"/>
        </p:xfrm>
        <a:graphic>
          <a:graphicData uri="http://schemas.openxmlformats.org/drawingml/2006/table">
            <a:tbl>
              <a:tblPr/>
              <a:tblGrid>
                <a:gridCol w="53706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60120">
                <a:tc>
                  <a:txBody>
                    <a:bodyPr/>
                    <a:lstStyle/>
                    <a:p>
                      <a:r>
                        <a:rPr lang="en-US" sz="2400" kern="1200" dirty="0">
                          <a:solidFill>
                            <a:srgbClr val="0000FF"/>
                          </a:solidFill>
                          <a:effectLst/>
                          <a:latin typeface="SVN-Vanilla Daisy Pro" panose="00000500000000000000" pitchFamily="2" charset="0"/>
                          <a:ea typeface="+mn-ea"/>
                          <a:cs typeface="+mn-cs"/>
                        </a:rPr>
                        <a:t>4. </a:t>
                      </a:r>
                      <a:r>
                        <a:rPr lang="en-US" sz="2400" kern="1200" dirty="0" err="1">
                          <a:solidFill>
                            <a:srgbClr val="0000FF"/>
                          </a:solidFill>
                          <a:effectLst/>
                          <a:latin typeface="SVN-Vanilla Daisy Pro" panose="00000500000000000000" pitchFamily="2" charset="0"/>
                          <a:ea typeface="+mn-ea"/>
                          <a:cs typeface="+mn-cs"/>
                        </a:rPr>
                        <a:t>Tục</a:t>
                      </a:r>
                      <a:r>
                        <a:rPr lang="en-US" sz="2400" kern="1200" dirty="0">
                          <a:solidFill>
                            <a:srgbClr val="0000FF"/>
                          </a:solidFill>
                          <a:effectLst/>
                          <a:latin typeface="SVN-Vanilla Daisy Pro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rgbClr val="0000FF"/>
                          </a:solidFill>
                          <a:effectLst/>
                          <a:latin typeface="SVN-Vanilla Daisy Pro" panose="00000500000000000000" pitchFamily="2" charset="0"/>
                          <a:ea typeface="+mn-ea"/>
                          <a:cs typeface="+mn-cs"/>
                        </a:rPr>
                        <a:t>ngữ</a:t>
                      </a:r>
                      <a:r>
                        <a:rPr lang="en-US" sz="2400" kern="1200" dirty="0">
                          <a:solidFill>
                            <a:srgbClr val="0000FF"/>
                          </a:solidFill>
                          <a:effectLst/>
                          <a:latin typeface="SVN-Vanilla Daisy Pro" panose="00000500000000000000" pitchFamily="2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2400" kern="1200" dirty="0" err="1">
                          <a:solidFill>
                            <a:srgbClr val="0000FF"/>
                          </a:solidFill>
                          <a:effectLst/>
                          <a:latin typeface="SVN-Vanilla Daisy Pro" panose="00000500000000000000" pitchFamily="2" charset="0"/>
                          <a:ea typeface="+mn-ea"/>
                          <a:cs typeface="+mn-cs"/>
                        </a:rPr>
                        <a:t>thành</a:t>
                      </a:r>
                      <a:r>
                        <a:rPr lang="en-US" sz="2400" kern="1200" dirty="0">
                          <a:solidFill>
                            <a:srgbClr val="0000FF"/>
                          </a:solidFill>
                          <a:effectLst/>
                          <a:latin typeface="SVN-Vanilla Daisy Pro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rgbClr val="0000FF"/>
                          </a:solidFill>
                          <a:effectLst/>
                          <a:latin typeface="SVN-Vanilla Daisy Pro" panose="00000500000000000000" pitchFamily="2" charset="0"/>
                          <a:ea typeface="+mn-ea"/>
                          <a:cs typeface="+mn-cs"/>
                        </a:rPr>
                        <a:t>ngữ</a:t>
                      </a:r>
                      <a:r>
                        <a:rPr lang="en-US" sz="2400" kern="1200" dirty="0">
                          <a:solidFill>
                            <a:srgbClr val="0000FF"/>
                          </a:solidFill>
                          <a:effectLst/>
                          <a:latin typeface="SVN-Vanilla Daisy Pro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rgbClr val="0000FF"/>
                          </a:solidFill>
                          <a:effectLst/>
                          <a:latin typeface="SVN-Vanilla Daisy Pro" panose="00000500000000000000" pitchFamily="2" charset="0"/>
                          <a:ea typeface="+mn-ea"/>
                          <a:cs typeface="+mn-cs"/>
                        </a:rPr>
                        <a:t>sau</a:t>
                      </a:r>
                      <a:r>
                        <a:rPr lang="en-US" sz="2400" kern="1200" dirty="0">
                          <a:solidFill>
                            <a:srgbClr val="0000FF"/>
                          </a:solidFill>
                          <a:effectLst/>
                          <a:latin typeface="SVN-Vanilla Daisy Pro" panose="00000500000000000000" pitchFamily="2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2400" kern="1200" dirty="0" err="1">
                          <a:solidFill>
                            <a:srgbClr val="0000FF"/>
                          </a:solidFill>
                          <a:effectLst/>
                          <a:latin typeface="SVN-Vanilla Daisy Pro" panose="00000500000000000000" pitchFamily="2" charset="0"/>
                          <a:ea typeface="+mn-ea"/>
                          <a:cs typeface="+mn-cs"/>
                        </a:rPr>
                        <a:t>câu</a:t>
                      </a:r>
                      <a:r>
                        <a:rPr lang="en-US" sz="2400" kern="1200" dirty="0">
                          <a:solidFill>
                            <a:srgbClr val="0000FF"/>
                          </a:solidFill>
                          <a:effectLst/>
                          <a:latin typeface="SVN-Vanilla Daisy Pro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rgbClr val="0000FF"/>
                          </a:solidFill>
                          <a:effectLst/>
                          <a:latin typeface="SVN-Vanilla Daisy Pro" panose="00000500000000000000" pitchFamily="2" charset="0"/>
                          <a:ea typeface="+mn-ea"/>
                          <a:cs typeface="+mn-cs"/>
                        </a:rPr>
                        <a:t>nói</a:t>
                      </a:r>
                      <a:r>
                        <a:rPr lang="en-US" sz="2400" kern="1200" dirty="0">
                          <a:solidFill>
                            <a:srgbClr val="0000FF"/>
                          </a:solidFill>
                          <a:effectLst/>
                          <a:latin typeface="SVN-Vanilla Daisy Pro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rgbClr val="0000FF"/>
                          </a:solidFill>
                          <a:effectLst/>
                          <a:latin typeface="SVN-Vanilla Daisy Pro" panose="00000500000000000000" pitchFamily="2" charset="0"/>
                          <a:ea typeface="+mn-ea"/>
                          <a:cs typeface="+mn-cs"/>
                        </a:rPr>
                        <a:t>về</a:t>
                      </a:r>
                      <a:r>
                        <a:rPr lang="en-US" sz="2400" kern="1200" dirty="0">
                          <a:solidFill>
                            <a:srgbClr val="0000FF"/>
                          </a:solidFill>
                          <a:effectLst/>
                          <a:latin typeface="SVN-Vanilla Daisy Pro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rgbClr val="0000FF"/>
                          </a:solidFill>
                          <a:effectLst/>
                          <a:latin typeface="SVN-Vanilla Daisy Pro" panose="00000500000000000000" pitchFamily="2" charset="0"/>
                          <a:ea typeface="+mn-ea"/>
                          <a:cs typeface="+mn-cs"/>
                        </a:rPr>
                        <a:t>tình</a:t>
                      </a:r>
                      <a:r>
                        <a:rPr lang="en-US" sz="2400" kern="1200" dirty="0">
                          <a:solidFill>
                            <a:srgbClr val="0000FF"/>
                          </a:solidFill>
                          <a:effectLst/>
                          <a:latin typeface="SVN-Vanilla Daisy Pro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rgbClr val="0000FF"/>
                          </a:solidFill>
                          <a:effectLst/>
                          <a:latin typeface="SVN-Vanilla Daisy Pro" panose="00000500000000000000" pitchFamily="2" charset="0"/>
                          <a:ea typeface="+mn-ea"/>
                          <a:cs typeface="+mn-cs"/>
                        </a:rPr>
                        <a:t>yêu</a:t>
                      </a:r>
                      <a:r>
                        <a:rPr lang="en-US" sz="2400" kern="1200" dirty="0">
                          <a:solidFill>
                            <a:srgbClr val="0000FF"/>
                          </a:solidFill>
                          <a:effectLst/>
                          <a:latin typeface="SVN-Vanilla Daisy Pro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rgbClr val="0000FF"/>
                          </a:solidFill>
                          <a:effectLst/>
                          <a:latin typeface="SVN-Vanilla Daisy Pro" panose="00000500000000000000" pitchFamily="2" charset="0"/>
                          <a:ea typeface="+mn-ea"/>
                          <a:cs typeface="+mn-cs"/>
                        </a:rPr>
                        <a:t>thương</a:t>
                      </a:r>
                      <a:r>
                        <a:rPr lang="en-US" sz="2400" kern="1200" dirty="0">
                          <a:solidFill>
                            <a:srgbClr val="0000FF"/>
                          </a:solidFill>
                          <a:effectLst/>
                          <a:latin typeface="SVN-Vanilla Daisy Pro" panose="00000500000000000000" pitchFamily="2" charset="0"/>
                          <a:ea typeface="+mn-ea"/>
                          <a:cs typeface="+mn-cs"/>
                        </a:rPr>
                        <a:t> con </a:t>
                      </a:r>
                      <a:r>
                        <a:rPr lang="en-US" sz="2400" kern="1200" dirty="0" err="1">
                          <a:solidFill>
                            <a:srgbClr val="0000FF"/>
                          </a:solidFill>
                          <a:effectLst/>
                          <a:latin typeface="SVN-Vanilla Daisy Pro" panose="00000500000000000000" pitchFamily="2" charset="0"/>
                          <a:ea typeface="+mn-ea"/>
                          <a:cs typeface="+mn-cs"/>
                        </a:rPr>
                        <a:t>người</a:t>
                      </a:r>
                      <a:r>
                        <a:rPr lang="en-US" sz="2400" kern="1200" dirty="0">
                          <a:solidFill>
                            <a:srgbClr val="0000FF"/>
                          </a:solidFill>
                          <a:effectLst/>
                          <a:latin typeface="SVN-Vanilla Daisy Pro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rgbClr val="0000FF"/>
                          </a:solidFill>
                          <a:effectLst/>
                          <a:latin typeface="SVN-Vanilla Daisy Pro" panose="00000500000000000000" pitchFamily="2" charset="0"/>
                          <a:ea typeface="+mn-ea"/>
                          <a:cs typeface="+mn-cs"/>
                        </a:rPr>
                        <a:t>là</a:t>
                      </a:r>
                      <a:r>
                        <a:rPr lang="en-US" sz="2400" kern="1200" dirty="0">
                          <a:solidFill>
                            <a:srgbClr val="0000FF"/>
                          </a:solidFill>
                          <a:effectLst/>
                          <a:latin typeface="SVN-Vanilla Daisy Pro" panose="00000500000000000000" pitchFamily="2" charset="0"/>
                          <a:ea typeface="+mn-ea"/>
                          <a:cs typeface="+mn-cs"/>
                        </a:rPr>
                        <a:t>: </a:t>
                      </a:r>
                      <a:r>
                        <a:rPr lang="en-US" sz="2400" kern="1200" dirty="0" err="1">
                          <a:solidFill>
                            <a:srgbClr val="0000FF"/>
                          </a:solidFill>
                          <a:effectLst/>
                          <a:latin typeface="SVN-Vanilla Daisy Pro" panose="00000500000000000000" pitchFamily="2" charset="0"/>
                          <a:ea typeface="+mn-ea"/>
                          <a:cs typeface="+mn-cs"/>
                        </a:rPr>
                        <a:t>Lá</a:t>
                      </a:r>
                      <a:r>
                        <a:rPr lang="en-US" sz="2400" kern="1200" dirty="0">
                          <a:solidFill>
                            <a:srgbClr val="0000FF"/>
                          </a:solidFill>
                          <a:effectLst/>
                          <a:latin typeface="SVN-Vanilla Daisy Pro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rgbClr val="0000FF"/>
                          </a:solidFill>
                          <a:effectLst/>
                          <a:latin typeface="SVN-Vanilla Daisy Pro" panose="00000500000000000000" pitchFamily="2" charset="0"/>
                          <a:ea typeface="+mn-ea"/>
                          <a:cs typeface="+mn-cs"/>
                        </a:rPr>
                        <a:t>lành</a:t>
                      </a:r>
                      <a:r>
                        <a:rPr lang="en-US" sz="2400" kern="1200" dirty="0">
                          <a:solidFill>
                            <a:srgbClr val="0000FF"/>
                          </a:solidFill>
                          <a:effectLst/>
                          <a:latin typeface="SVN-Vanilla Daisy Pro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rgbClr val="0000FF"/>
                          </a:solidFill>
                          <a:effectLst/>
                          <a:latin typeface="SVN-Vanilla Daisy Pro" panose="00000500000000000000" pitchFamily="2" charset="0"/>
                          <a:ea typeface="+mn-ea"/>
                          <a:cs typeface="+mn-cs"/>
                        </a:rPr>
                        <a:t>đùm</a:t>
                      </a:r>
                      <a:r>
                        <a:rPr lang="en-US" sz="2400" kern="1200" dirty="0">
                          <a:solidFill>
                            <a:srgbClr val="0000FF"/>
                          </a:solidFill>
                          <a:effectLst/>
                          <a:latin typeface="SVN-Vanilla Daisy Pro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rgbClr val="0000FF"/>
                          </a:solidFill>
                          <a:effectLst/>
                          <a:latin typeface="SVN-Vanilla Daisy Pro" panose="00000500000000000000" pitchFamily="2" charset="0"/>
                          <a:ea typeface="+mn-ea"/>
                          <a:cs typeface="+mn-cs"/>
                        </a:rPr>
                        <a:t>lá</a:t>
                      </a:r>
                      <a:r>
                        <a:rPr lang="en-US" sz="2400" kern="1200" dirty="0">
                          <a:solidFill>
                            <a:srgbClr val="0000FF"/>
                          </a:solidFill>
                          <a:effectLst/>
                          <a:latin typeface="SVN-Vanilla Daisy Pro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rgbClr val="0000FF"/>
                          </a:solidFill>
                          <a:effectLst/>
                          <a:latin typeface="SVN-Vanilla Daisy Pro" panose="00000500000000000000" pitchFamily="2" charset="0"/>
                          <a:ea typeface="+mn-ea"/>
                          <a:cs typeface="+mn-cs"/>
                        </a:rPr>
                        <a:t>rách</a:t>
                      </a:r>
                      <a:r>
                        <a:rPr lang="en-US" sz="2400" kern="1200" dirty="0">
                          <a:solidFill>
                            <a:srgbClr val="0000FF"/>
                          </a:solidFill>
                          <a:effectLst/>
                          <a:latin typeface="SVN-Vanilla Daisy Pro" panose="00000500000000000000" pitchFamily="2" charset="0"/>
                          <a:ea typeface="+mn-ea"/>
                          <a:cs typeface="+mn-cs"/>
                        </a:rPr>
                        <a:t>. </a:t>
                      </a:r>
                    </a:p>
                    <a:p>
                      <a:r>
                        <a:rPr lang="en-US" sz="2400" kern="1200" dirty="0" err="1">
                          <a:solidFill>
                            <a:srgbClr val="0000FF"/>
                          </a:solidFill>
                          <a:effectLst/>
                          <a:latin typeface="SVN-Vanilla Daisy Pro" panose="00000500000000000000" pitchFamily="2" charset="0"/>
                          <a:ea typeface="+mn-ea"/>
                          <a:cs typeface="+mn-cs"/>
                        </a:rPr>
                        <a:t>Vì</a:t>
                      </a:r>
                      <a:r>
                        <a:rPr lang="en-US" sz="2400" kern="1200" dirty="0">
                          <a:solidFill>
                            <a:srgbClr val="0000FF"/>
                          </a:solidFill>
                          <a:effectLst/>
                          <a:latin typeface="SVN-Vanilla Daisy Pro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rgbClr val="0000FF"/>
                          </a:solidFill>
                          <a:effectLst/>
                          <a:latin typeface="SVN-Vanilla Daisy Pro" panose="00000500000000000000" pitchFamily="2" charset="0"/>
                          <a:ea typeface="+mn-ea"/>
                          <a:cs typeface="+mn-cs"/>
                        </a:rPr>
                        <a:t>muốn</a:t>
                      </a:r>
                      <a:r>
                        <a:rPr lang="en-US" sz="2400" kern="1200" dirty="0">
                          <a:solidFill>
                            <a:srgbClr val="0000FF"/>
                          </a:solidFill>
                          <a:effectLst/>
                          <a:latin typeface="SVN-Vanilla Daisy Pro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rgbClr val="0000FF"/>
                          </a:solidFill>
                          <a:effectLst/>
                          <a:latin typeface="SVN-Vanilla Daisy Pro" panose="00000500000000000000" pitchFamily="2" charset="0"/>
                          <a:ea typeface="+mn-ea"/>
                          <a:cs typeface="+mn-cs"/>
                        </a:rPr>
                        <a:t>trở</a:t>
                      </a:r>
                      <a:r>
                        <a:rPr lang="en-US" sz="2400" kern="1200" dirty="0">
                          <a:solidFill>
                            <a:srgbClr val="0000FF"/>
                          </a:solidFill>
                          <a:effectLst/>
                          <a:latin typeface="SVN-Vanilla Daisy Pro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rgbClr val="0000FF"/>
                          </a:solidFill>
                          <a:effectLst/>
                          <a:latin typeface="SVN-Vanilla Daisy Pro" panose="00000500000000000000" pitchFamily="2" charset="0"/>
                          <a:ea typeface="+mn-ea"/>
                          <a:cs typeface="+mn-cs"/>
                        </a:rPr>
                        <a:t>thành</a:t>
                      </a:r>
                      <a:r>
                        <a:rPr lang="en-US" sz="2400" kern="1200" dirty="0">
                          <a:solidFill>
                            <a:srgbClr val="0000FF"/>
                          </a:solidFill>
                          <a:effectLst/>
                          <a:latin typeface="SVN-Vanilla Daisy Pro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rgbClr val="0000FF"/>
                          </a:solidFill>
                          <a:effectLst/>
                          <a:latin typeface="SVN-Vanilla Daisy Pro" panose="00000500000000000000" pitchFamily="2" charset="0"/>
                          <a:ea typeface="+mn-ea"/>
                          <a:cs typeface="+mn-cs"/>
                        </a:rPr>
                        <a:t>một</a:t>
                      </a:r>
                      <a:r>
                        <a:rPr lang="en-US" sz="2400" kern="1200" dirty="0">
                          <a:solidFill>
                            <a:srgbClr val="0000FF"/>
                          </a:solidFill>
                          <a:effectLst/>
                          <a:latin typeface="SVN-Vanilla Daisy Pro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rgbClr val="0000FF"/>
                          </a:solidFill>
                          <a:effectLst/>
                          <a:latin typeface="SVN-Vanilla Daisy Pro" panose="00000500000000000000" pitchFamily="2" charset="0"/>
                          <a:ea typeface="+mn-ea"/>
                          <a:cs typeface="+mn-cs"/>
                        </a:rPr>
                        <a:t>cái</a:t>
                      </a:r>
                      <a:r>
                        <a:rPr lang="en-US" sz="2400" kern="1200" dirty="0">
                          <a:solidFill>
                            <a:srgbClr val="0000FF"/>
                          </a:solidFill>
                          <a:effectLst/>
                          <a:latin typeface="SVN-Vanilla Daisy Pro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rgbClr val="0000FF"/>
                          </a:solidFill>
                          <a:effectLst/>
                          <a:latin typeface="SVN-Vanilla Daisy Pro" panose="00000500000000000000" pitchFamily="2" charset="0"/>
                          <a:ea typeface="+mn-ea"/>
                          <a:cs typeface="+mn-cs"/>
                        </a:rPr>
                        <a:t>cây</a:t>
                      </a:r>
                      <a:r>
                        <a:rPr lang="en-US" sz="2400" kern="1200" dirty="0">
                          <a:solidFill>
                            <a:srgbClr val="0000FF"/>
                          </a:solidFill>
                          <a:effectLst/>
                          <a:latin typeface="SVN-Vanilla Daisy Pro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rgbClr val="0000FF"/>
                          </a:solidFill>
                          <a:effectLst/>
                          <a:latin typeface="SVN-Vanilla Daisy Pro" panose="00000500000000000000" pitchFamily="2" charset="0"/>
                          <a:ea typeface="+mn-ea"/>
                          <a:cs typeface="+mn-cs"/>
                        </a:rPr>
                        <a:t>lớn</a:t>
                      </a:r>
                      <a:r>
                        <a:rPr lang="en-US" sz="2400" kern="1200" dirty="0">
                          <a:solidFill>
                            <a:srgbClr val="0000FF"/>
                          </a:solidFill>
                          <a:effectLst/>
                          <a:latin typeface="SVN-Vanilla Daisy Pro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rgbClr val="0000FF"/>
                          </a:solidFill>
                          <a:effectLst/>
                          <a:latin typeface="SVN-Vanilla Daisy Pro" panose="00000500000000000000" pitchFamily="2" charset="0"/>
                          <a:ea typeface="+mn-ea"/>
                          <a:cs typeface="+mn-cs"/>
                        </a:rPr>
                        <a:t>thì</a:t>
                      </a:r>
                      <a:r>
                        <a:rPr lang="en-US" sz="2400" kern="1200" dirty="0">
                          <a:solidFill>
                            <a:srgbClr val="0000FF"/>
                          </a:solidFill>
                          <a:effectLst/>
                          <a:latin typeface="SVN-Vanilla Daisy Pro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rgbClr val="0000FF"/>
                          </a:solidFill>
                          <a:effectLst/>
                          <a:latin typeface="SVN-Vanilla Daisy Pro" panose="00000500000000000000" pitchFamily="2" charset="0"/>
                          <a:ea typeface="+mn-ea"/>
                          <a:cs typeface="+mn-cs"/>
                        </a:rPr>
                        <a:t>khi</a:t>
                      </a:r>
                      <a:r>
                        <a:rPr lang="en-US" sz="2400" kern="1200" dirty="0">
                          <a:solidFill>
                            <a:srgbClr val="0000FF"/>
                          </a:solidFill>
                          <a:effectLst/>
                          <a:latin typeface="SVN-Vanilla Daisy Pro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rgbClr val="0000FF"/>
                          </a:solidFill>
                          <a:effectLst/>
                          <a:latin typeface="SVN-Vanilla Daisy Pro" panose="00000500000000000000" pitchFamily="2" charset="0"/>
                          <a:ea typeface="+mn-ea"/>
                          <a:cs typeface="+mn-cs"/>
                        </a:rPr>
                        <a:t>lá</a:t>
                      </a:r>
                      <a:r>
                        <a:rPr lang="en-US" sz="2400" kern="1200" dirty="0">
                          <a:solidFill>
                            <a:srgbClr val="0000FF"/>
                          </a:solidFill>
                          <a:effectLst/>
                          <a:latin typeface="SVN-Vanilla Daisy Pro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rgbClr val="0000FF"/>
                          </a:solidFill>
                          <a:effectLst/>
                          <a:latin typeface="SVN-Vanilla Daisy Pro" panose="00000500000000000000" pitchFamily="2" charset="0"/>
                          <a:ea typeface="+mn-ea"/>
                          <a:cs typeface="+mn-cs"/>
                        </a:rPr>
                        <a:t>này</a:t>
                      </a:r>
                      <a:r>
                        <a:rPr lang="en-US" sz="2400" kern="1200" dirty="0">
                          <a:solidFill>
                            <a:srgbClr val="0000FF"/>
                          </a:solidFill>
                          <a:effectLst/>
                          <a:latin typeface="SVN-Vanilla Daisy Pro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rgbClr val="0000FF"/>
                          </a:solidFill>
                          <a:effectLst/>
                          <a:latin typeface="SVN-Vanilla Daisy Pro" panose="00000500000000000000" pitchFamily="2" charset="0"/>
                          <a:ea typeface="+mn-ea"/>
                          <a:cs typeface="+mn-cs"/>
                        </a:rPr>
                        <a:t>rách</a:t>
                      </a:r>
                      <a:r>
                        <a:rPr lang="en-US" sz="2400" kern="1200" dirty="0">
                          <a:solidFill>
                            <a:srgbClr val="0000FF"/>
                          </a:solidFill>
                          <a:effectLst/>
                          <a:latin typeface="SVN-Vanilla Daisy Pro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rgbClr val="0000FF"/>
                          </a:solidFill>
                          <a:effectLst/>
                          <a:latin typeface="SVN-Vanilla Daisy Pro" panose="00000500000000000000" pitchFamily="2" charset="0"/>
                          <a:ea typeface="+mn-ea"/>
                          <a:cs typeface="+mn-cs"/>
                        </a:rPr>
                        <a:t>thì</a:t>
                      </a:r>
                      <a:r>
                        <a:rPr lang="en-US" sz="2400" kern="1200" dirty="0">
                          <a:solidFill>
                            <a:srgbClr val="0000FF"/>
                          </a:solidFill>
                          <a:effectLst/>
                          <a:latin typeface="SVN-Vanilla Daisy Pro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rgbClr val="0000FF"/>
                          </a:solidFill>
                          <a:effectLst/>
                          <a:latin typeface="SVN-Vanilla Daisy Pro" panose="00000500000000000000" pitchFamily="2" charset="0"/>
                          <a:ea typeface="+mn-ea"/>
                          <a:cs typeface="+mn-cs"/>
                        </a:rPr>
                        <a:t>lá</a:t>
                      </a:r>
                      <a:r>
                        <a:rPr lang="en-US" sz="2400" kern="1200" dirty="0">
                          <a:solidFill>
                            <a:srgbClr val="0000FF"/>
                          </a:solidFill>
                          <a:effectLst/>
                          <a:latin typeface="SVN-Vanilla Daisy Pro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rgbClr val="0000FF"/>
                          </a:solidFill>
                          <a:effectLst/>
                          <a:latin typeface="SVN-Vanilla Daisy Pro" panose="00000500000000000000" pitchFamily="2" charset="0"/>
                          <a:ea typeface="+mn-ea"/>
                          <a:cs typeface="+mn-cs"/>
                        </a:rPr>
                        <a:t>lành</a:t>
                      </a:r>
                      <a:r>
                        <a:rPr lang="en-US" sz="2400" kern="1200" dirty="0">
                          <a:solidFill>
                            <a:srgbClr val="0000FF"/>
                          </a:solidFill>
                          <a:effectLst/>
                          <a:latin typeface="SVN-Vanilla Daisy Pro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rgbClr val="0000FF"/>
                          </a:solidFill>
                          <a:effectLst/>
                          <a:latin typeface="SVN-Vanilla Daisy Pro" panose="00000500000000000000" pitchFamily="2" charset="0"/>
                          <a:ea typeface="+mn-ea"/>
                          <a:cs typeface="+mn-cs"/>
                        </a:rPr>
                        <a:t>phải</a:t>
                      </a:r>
                      <a:r>
                        <a:rPr lang="en-US" sz="2400" kern="1200" dirty="0">
                          <a:solidFill>
                            <a:srgbClr val="0000FF"/>
                          </a:solidFill>
                          <a:effectLst/>
                          <a:latin typeface="SVN-Vanilla Daisy Pro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rgbClr val="0000FF"/>
                          </a:solidFill>
                          <a:effectLst/>
                          <a:latin typeface="SVN-Vanilla Daisy Pro" panose="00000500000000000000" pitchFamily="2" charset="0"/>
                          <a:ea typeface="+mn-ea"/>
                          <a:cs typeface="+mn-cs"/>
                        </a:rPr>
                        <a:t>bảo</a:t>
                      </a:r>
                      <a:r>
                        <a:rPr lang="en-US" sz="2400" kern="1200" dirty="0">
                          <a:solidFill>
                            <a:srgbClr val="0000FF"/>
                          </a:solidFill>
                          <a:effectLst/>
                          <a:latin typeface="SVN-Vanilla Daisy Pro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rgbClr val="0000FF"/>
                          </a:solidFill>
                          <a:effectLst/>
                          <a:latin typeface="SVN-Vanilla Daisy Pro" panose="00000500000000000000" pitchFamily="2" charset="0"/>
                          <a:ea typeface="+mn-ea"/>
                          <a:cs typeface="+mn-cs"/>
                        </a:rPr>
                        <a:t>vệ</a:t>
                      </a:r>
                      <a:r>
                        <a:rPr lang="en-US" sz="2400" kern="1200" dirty="0">
                          <a:solidFill>
                            <a:srgbClr val="0000FF"/>
                          </a:solidFill>
                          <a:effectLst/>
                          <a:latin typeface="SVN-Vanilla Daisy Pro" panose="00000500000000000000" pitchFamily="2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2400" kern="1200" dirty="0" err="1">
                          <a:solidFill>
                            <a:srgbClr val="0000FF"/>
                          </a:solidFill>
                          <a:effectLst/>
                          <a:latin typeface="SVN-Vanilla Daisy Pro" panose="00000500000000000000" pitchFamily="2" charset="0"/>
                          <a:ea typeface="+mn-ea"/>
                          <a:cs typeface="+mn-cs"/>
                        </a:rPr>
                        <a:t>đùm</a:t>
                      </a:r>
                      <a:r>
                        <a:rPr lang="en-US" sz="2400" kern="1200" dirty="0">
                          <a:solidFill>
                            <a:srgbClr val="0000FF"/>
                          </a:solidFill>
                          <a:effectLst/>
                          <a:latin typeface="SVN-Vanilla Daisy Pro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rgbClr val="0000FF"/>
                          </a:solidFill>
                          <a:effectLst/>
                          <a:latin typeface="SVN-Vanilla Daisy Pro" panose="00000500000000000000" pitchFamily="2" charset="0"/>
                          <a:ea typeface="+mn-ea"/>
                          <a:cs typeface="+mn-cs"/>
                        </a:rPr>
                        <a:t>bọc</a:t>
                      </a:r>
                      <a:r>
                        <a:rPr lang="en-US" sz="2400" kern="1200" dirty="0">
                          <a:solidFill>
                            <a:srgbClr val="0000FF"/>
                          </a:solidFill>
                          <a:effectLst/>
                          <a:latin typeface="SVN-Vanilla Daisy Pro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rgbClr val="0000FF"/>
                          </a:solidFill>
                          <a:effectLst/>
                          <a:latin typeface="SVN-Vanilla Daisy Pro" panose="00000500000000000000" pitchFamily="2" charset="0"/>
                          <a:ea typeface="+mn-ea"/>
                          <a:cs typeface="+mn-cs"/>
                        </a:rPr>
                        <a:t>có</a:t>
                      </a:r>
                      <a:r>
                        <a:rPr lang="en-US" sz="2400" kern="1200" dirty="0">
                          <a:solidFill>
                            <a:srgbClr val="0000FF"/>
                          </a:solidFill>
                          <a:effectLst/>
                          <a:latin typeface="SVN-Vanilla Daisy Pro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rgbClr val="0000FF"/>
                          </a:solidFill>
                          <a:effectLst/>
                          <a:latin typeface="SVN-Vanilla Daisy Pro" panose="00000500000000000000" pitchFamily="2" charset="0"/>
                          <a:ea typeface="+mn-ea"/>
                          <a:cs typeface="+mn-cs"/>
                        </a:rPr>
                        <a:t>thế</a:t>
                      </a:r>
                      <a:r>
                        <a:rPr lang="en-US" sz="2400" kern="1200" dirty="0">
                          <a:solidFill>
                            <a:srgbClr val="0000FF"/>
                          </a:solidFill>
                          <a:effectLst/>
                          <a:latin typeface="SVN-Vanilla Daisy Pro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rgbClr val="0000FF"/>
                          </a:solidFill>
                          <a:effectLst/>
                          <a:latin typeface="SVN-Vanilla Daisy Pro" panose="00000500000000000000" pitchFamily="2" charset="0"/>
                          <a:ea typeface="+mn-ea"/>
                          <a:cs typeface="+mn-cs"/>
                        </a:rPr>
                        <a:t>cây</a:t>
                      </a:r>
                      <a:r>
                        <a:rPr lang="en-US" sz="2400" kern="1200" dirty="0">
                          <a:solidFill>
                            <a:srgbClr val="0000FF"/>
                          </a:solidFill>
                          <a:effectLst/>
                          <a:latin typeface="SVN-Vanilla Daisy Pro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rgbClr val="0000FF"/>
                          </a:solidFill>
                          <a:effectLst/>
                          <a:latin typeface="SVN-Vanilla Daisy Pro" panose="00000500000000000000" pitchFamily="2" charset="0"/>
                          <a:ea typeface="+mn-ea"/>
                          <a:cs typeface="+mn-cs"/>
                        </a:rPr>
                        <a:t>mới</a:t>
                      </a:r>
                      <a:r>
                        <a:rPr lang="en-US" sz="2400" kern="1200" dirty="0">
                          <a:solidFill>
                            <a:srgbClr val="0000FF"/>
                          </a:solidFill>
                          <a:effectLst/>
                          <a:latin typeface="SVN-Vanilla Daisy Pro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rgbClr val="0000FF"/>
                          </a:solidFill>
                          <a:effectLst/>
                          <a:latin typeface="SVN-Vanilla Daisy Pro" panose="00000500000000000000" pitchFamily="2" charset="0"/>
                          <a:ea typeface="+mn-ea"/>
                          <a:cs typeface="+mn-cs"/>
                        </a:rPr>
                        <a:t>phát</a:t>
                      </a:r>
                      <a:r>
                        <a:rPr lang="en-US" sz="2400" kern="1200" dirty="0">
                          <a:solidFill>
                            <a:srgbClr val="0000FF"/>
                          </a:solidFill>
                          <a:effectLst/>
                          <a:latin typeface="SVN-Vanilla Daisy Pro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rgbClr val="0000FF"/>
                          </a:solidFill>
                          <a:effectLst/>
                          <a:latin typeface="SVN-Vanilla Daisy Pro" panose="00000500000000000000" pitchFamily="2" charset="0"/>
                          <a:ea typeface="+mn-ea"/>
                          <a:cs typeface="+mn-cs"/>
                        </a:rPr>
                        <a:t>triển</a:t>
                      </a:r>
                      <a:r>
                        <a:rPr lang="en-US" sz="2400" kern="1200" dirty="0">
                          <a:solidFill>
                            <a:srgbClr val="0000FF"/>
                          </a:solidFill>
                          <a:effectLst/>
                          <a:latin typeface="SVN-Vanilla Daisy Pro" panose="00000500000000000000" pitchFamily="2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kern="1200" dirty="0" err="1">
                          <a:solidFill>
                            <a:srgbClr val="0000FF"/>
                          </a:solidFill>
                          <a:effectLst/>
                          <a:latin typeface="SVN-Vanilla Daisy Pro" panose="00000500000000000000" pitchFamily="2" charset="0"/>
                          <a:ea typeface="+mn-ea"/>
                          <a:cs typeface="+mn-cs"/>
                        </a:rPr>
                        <a:t>được</a:t>
                      </a:r>
                      <a:r>
                        <a:rPr lang="en-US" sz="2400" kern="1200" dirty="0">
                          <a:solidFill>
                            <a:srgbClr val="0000FF"/>
                          </a:solidFill>
                          <a:effectLst/>
                          <a:latin typeface="SVN-Vanilla Daisy Pro" panose="00000500000000000000" pitchFamily="2" charset="0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0000FF"/>
                          </a:solidFill>
                          <a:effectLst/>
                          <a:latin typeface="SVN-Vanilla Daisy Pro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r>
                        <a:rPr lang="en-US" sz="2400" dirty="0">
                          <a:solidFill>
                            <a:srgbClr val="0000FF"/>
                          </a:solidFill>
                          <a:effectLst/>
                          <a:latin typeface="SVN-Vanilla Daisy Pro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FF"/>
                          </a:solidFill>
                          <a:effectLst/>
                          <a:latin typeface="SVN-Vanilla Daisy Pro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đen</a:t>
                      </a:r>
                      <a:r>
                        <a:rPr lang="en-US" sz="2400" dirty="0">
                          <a:solidFill>
                            <a:srgbClr val="0000FF"/>
                          </a:solidFill>
                          <a:effectLst/>
                          <a:latin typeface="SVN-Vanilla Daisy Pro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400" dirty="0" err="1">
                          <a:solidFill>
                            <a:srgbClr val="0000FF"/>
                          </a:solidFill>
                          <a:effectLst/>
                          <a:latin typeface="SVN-Vanilla Daisy Pro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Lá</a:t>
                      </a:r>
                      <a:r>
                        <a:rPr lang="en-US" sz="2400" dirty="0">
                          <a:solidFill>
                            <a:srgbClr val="0000FF"/>
                          </a:solidFill>
                          <a:effectLst/>
                          <a:latin typeface="SVN-Vanilla Daisy Pro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FF"/>
                          </a:solidFill>
                          <a:effectLst/>
                          <a:latin typeface="SVN-Vanilla Daisy Pro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lành</a:t>
                      </a:r>
                      <a:r>
                        <a:rPr lang="en-US" sz="2400" dirty="0">
                          <a:solidFill>
                            <a:srgbClr val="0000FF"/>
                          </a:solidFill>
                          <a:effectLst/>
                          <a:latin typeface="SVN-Vanilla Daisy Pro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FF"/>
                          </a:solidFill>
                          <a:effectLst/>
                          <a:latin typeface="SVN-Vanilla Daisy Pro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che</a:t>
                      </a:r>
                      <a:r>
                        <a:rPr lang="en-US" sz="2400" dirty="0">
                          <a:solidFill>
                            <a:srgbClr val="0000FF"/>
                          </a:solidFill>
                          <a:effectLst/>
                          <a:latin typeface="SVN-Vanilla Daisy Pro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FF"/>
                          </a:solidFill>
                          <a:effectLst/>
                          <a:latin typeface="SVN-Vanilla Daisy Pro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chở</a:t>
                      </a:r>
                      <a:r>
                        <a:rPr lang="en-US" sz="2400" dirty="0">
                          <a:solidFill>
                            <a:srgbClr val="0000FF"/>
                          </a:solidFill>
                          <a:effectLst/>
                          <a:latin typeface="SVN-Vanilla Daisy Pro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solidFill>
                            <a:srgbClr val="0000FF"/>
                          </a:solidFill>
                          <a:effectLst/>
                          <a:latin typeface="SVN-Vanilla Daisy Pro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bao</a:t>
                      </a:r>
                      <a:r>
                        <a:rPr lang="en-US" sz="2400" dirty="0">
                          <a:solidFill>
                            <a:srgbClr val="0000FF"/>
                          </a:solidFill>
                          <a:effectLst/>
                          <a:latin typeface="SVN-Vanilla Daisy Pro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FF"/>
                          </a:solidFill>
                          <a:effectLst/>
                          <a:latin typeface="SVN-Vanilla Daisy Pro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bọc</a:t>
                      </a:r>
                      <a:r>
                        <a:rPr lang="en-US" sz="2400" dirty="0">
                          <a:solidFill>
                            <a:srgbClr val="0000FF"/>
                          </a:solidFill>
                          <a:effectLst/>
                          <a:latin typeface="SVN-Vanilla Daisy Pro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FF"/>
                          </a:solidFill>
                          <a:effectLst/>
                          <a:latin typeface="SVN-Vanilla Daisy Pro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lá</a:t>
                      </a:r>
                      <a:r>
                        <a:rPr lang="en-US" sz="2400" dirty="0">
                          <a:solidFill>
                            <a:srgbClr val="0000FF"/>
                          </a:solidFill>
                          <a:effectLst/>
                          <a:latin typeface="SVN-Vanilla Daisy Pro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FF"/>
                          </a:solidFill>
                          <a:effectLst/>
                          <a:latin typeface="SVN-Vanilla Daisy Pro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rách</a:t>
                      </a:r>
                      <a:r>
                        <a:rPr lang="en-US" sz="2400" dirty="0">
                          <a:solidFill>
                            <a:srgbClr val="0000FF"/>
                          </a:solidFill>
                          <a:effectLst/>
                          <a:latin typeface="SVN-Vanilla Daisy Pro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FF"/>
                          </a:solidFill>
                          <a:effectLst/>
                          <a:latin typeface="SVN-Vanilla Daisy Pro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khỏi</a:t>
                      </a:r>
                      <a:r>
                        <a:rPr lang="en-US" sz="2400" dirty="0">
                          <a:solidFill>
                            <a:srgbClr val="0000FF"/>
                          </a:solidFill>
                          <a:effectLst/>
                          <a:latin typeface="SVN-Vanilla Daisy Pro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FF"/>
                          </a:solidFill>
                          <a:effectLst/>
                          <a:latin typeface="SVN-Vanilla Daisy Pro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400" dirty="0">
                          <a:solidFill>
                            <a:srgbClr val="0000FF"/>
                          </a:solidFill>
                          <a:effectLst/>
                          <a:latin typeface="SVN-Vanilla Daisy Pro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FF"/>
                          </a:solidFill>
                          <a:effectLst/>
                          <a:latin typeface="SVN-Vanilla Daisy Pro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400" dirty="0">
                          <a:solidFill>
                            <a:srgbClr val="0000FF"/>
                          </a:solidFill>
                          <a:effectLst/>
                          <a:latin typeface="SVN-Vanilla Daisy Pro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FF"/>
                          </a:solidFill>
                          <a:effectLst/>
                          <a:latin typeface="SVN-Vanilla Daisy Pro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400" dirty="0">
                          <a:solidFill>
                            <a:srgbClr val="0000FF"/>
                          </a:solidFill>
                          <a:effectLst/>
                          <a:latin typeface="SVN-Vanilla Daisy Pro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FF"/>
                          </a:solidFill>
                          <a:effectLst/>
                          <a:latin typeface="SVN-Vanilla Daisy Pro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xấu</a:t>
                      </a:r>
                      <a:r>
                        <a:rPr lang="en-US" sz="2400" dirty="0">
                          <a:solidFill>
                            <a:srgbClr val="0000FF"/>
                          </a:solidFill>
                          <a:effectLst/>
                          <a:latin typeface="SVN-Vanilla Daisy Pro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FF"/>
                          </a:solidFill>
                          <a:effectLst/>
                          <a:latin typeface="SVN-Vanilla Daisy Pro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2400" dirty="0">
                          <a:solidFill>
                            <a:srgbClr val="0000FF"/>
                          </a:solidFill>
                          <a:effectLst/>
                          <a:latin typeface="SVN-Vanilla Daisy Pro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FF"/>
                          </a:solidFill>
                          <a:effectLst/>
                          <a:latin typeface="SVN-Vanilla Daisy Pro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môi</a:t>
                      </a:r>
                      <a:r>
                        <a:rPr lang="en-US" sz="2400" dirty="0">
                          <a:solidFill>
                            <a:srgbClr val="0000FF"/>
                          </a:solidFill>
                          <a:effectLst/>
                          <a:latin typeface="SVN-Vanilla Daisy Pro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FF"/>
                          </a:solidFill>
                          <a:effectLst/>
                          <a:latin typeface="SVN-Vanilla Daisy Pro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trường</a:t>
                      </a:r>
                      <a:endParaRPr lang="en-US" sz="2400" dirty="0">
                        <a:solidFill>
                          <a:srgbClr val="0000FF"/>
                        </a:solidFill>
                        <a:effectLst/>
                        <a:latin typeface="SVN-Vanilla Daisy Pro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rgbClr val="0000FF"/>
                          </a:solidFill>
                          <a:effectLst/>
                          <a:latin typeface="SVN-Vanilla Daisy Pro" panose="00000500000000000000" pitchFamily="2" charset="0"/>
                          <a:ea typeface="Times New Roman" panose="02020603050405020304" pitchFamily="18" charset="0"/>
                          <a:cs typeface="Cambria Math" panose="02040503050406030204" pitchFamily="18" charset="0"/>
                        </a:rPr>
                        <a:t>⇒</a:t>
                      </a:r>
                      <a:r>
                        <a:rPr lang="en-US" sz="2400" dirty="0">
                          <a:solidFill>
                            <a:srgbClr val="0000FF"/>
                          </a:solidFill>
                          <a:effectLst/>
                          <a:latin typeface="SVN-Vanilla Daisy Pro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FF"/>
                          </a:solidFill>
                          <a:effectLst/>
                          <a:latin typeface="SVN-Vanilla Daisy Pro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Nghĩa</a:t>
                      </a:r>
                      <a:r>
                        <a:rPr lang="en-US" sz="2400" dirty="0">
                          <a:solidFill>
                            <a:srgbClr val="0000FF"/>
                          </a:solidFill>
                          <a:effectLst/>
                          <a:latin typeface="SVN-Vanilla Daisy Pro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FF"/>
                          </a:solidFill>
                          <a:effectLst/>
                          <a:latin typeface="SVN-Vanilla Daisy Pro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bóng</a:t>
                      </a:r>
                      <a:r>
                        <a:rPr lang="en-US" sz="2400" dirty="0">
                          <a:solidFill>
                            <a:srgbClr val="0000FF"/>
                          </a:solidFill>
                          <a:effectLst/>
                          <a:latin typeface="SVN-Vanilla Daisy Pro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400" dirty="0" err="1">
                          <a:solidFill>
                            <a:srgbClr val="0000FF"/>
                          </a:solidFill>
                          <a:effectLst/>
                          <a:latin typeface="SVN-Vanilla Daisy Pro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400" dirty="0">
                          <a:solidFill>
                            <a:srgbClr val="0000FF"/>
                          </a:solidFill>
                          <a:effectLst/>
                          <a:latin typeface="SVN-Vanilla Daisy Pro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FF"/>
                          </a:solidFill>
                          <a:effectLst/>
                          <a:latin typeface="SVN-Vanilla Daisy Pro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400" dirty="0">
                          <a:solidFill>
                            <a:srgbClr val="0000FF"/>
                          </a:solidFill>
                          <a:effectLst/>
                          <a:latin typeface="SVN-Vanilla Daisy Pro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FF"/>
                          </a:solidFill>
                          <a:effectLst/>
                          <a:latin typeface="SVN-Vanilla Daisy Pro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2400" dirty="0">
                          <a:solidFill>
                            <a:srgbClr val="0000FF"/>
                          </a:solidFill>
                          <a:effectLst/>
                          <a:latin typeface="SVN-Vanilla Daisy Pro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FF"/>
                          </a:solidFill>
                          <a:effectLst/>
                          <a:latin typeface="SVN-Vanilla Daisy Pro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cuộc</a:t>
                      </a:r>
                      <a:r>
                        <a:rPr lang="en-US" sz="2400" dirty="0">
                          <a:solidFill>
                            <a:srgbClr val="0000FF"/>
                          </a:solidFill>
                          <a:effectLst/>
                          <a:latin typeface="SVN-Vanilla Daisy Pro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FF"/>
                          </a:solidFill>
                          <a:effectLst/>
                          <a:latin typeface="SVN-Vanilla Daisy Pro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sống</a:t>
                      </a:r>
                      <a:r>
                        <a:rPr lang="en-US" sz="2400" dirty="0">
                          <a:solidFill>
                            <a:srgbClr val="0000FF"/>
                          </a:solidFill>
                          <a:effectLst/>
                          <a:latin typeface="SVN-Vanilla Daisy Pro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FF"/>
                          </a:solidFill>
                          <a:effectLst/>
                          <a:latin typeface="SVN-Vanilla Daisy Pro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đầy</a:t>
                      </a:r>
                      <a:r>
                        <a:rPr lang="en-US" sz="2400" dirty="0">
                          <a:solidFill>
                            <a:srgbClr val="0000FF"/>
                          </a:solidFill>
                          <a:effectLst/>
                          <a:latin typeface="SVN-Vanilla Daisy Pro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FF"/>
                          </a:solidFill>
                          <a:effectLst/>
                          <a:latin typeface="SVN-Vanilla Daisy Pro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đủ</a:t>
                      </a:r>
                      <a:r>
                        <a:rPr lang="en-US" sz="2400" dirty="0">
                          <a:solidFill>
                            <a:srgbClr val="0000FF"/>
                          </a:solidFill>
                          <a:effectLst/>
                          <a:latin typeface="SVN-Vanilla Daisy Pro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FF"/>
                          </a:solidFill>
                          <a:effectLst/>
                          <a:latin typeface="SVN-Vanilla Daisy Pro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cần</a:t>
                      </a:r>
                      <a:r>
                        <a:rPr lang="en-US" sz="2400" dirty="0">
                          <a:solidFill>
                            <a:srgbClr val="0000FF"/>
                          </a:solidFill>
                          <a:effectLst/>
                          <a:latin typeface="SVN-Vanilla Daisy Pro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FF"/>
                          </a:solidFill>
                          <a:effectLst/>
                          <a:latin typeface="SVN-Vanilla Daisy Pro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biết</a:t>
                      </a:r>
                      <a:r>
                        <a:rPr lang="en-US" sz="2400" dirty="0">
                          <a:solidFill>
                            <a:srgbClr val="0000FF"/>
                          </a:solidFill>
                          <a:effectLst/>
                          <a:latin typeface="SVN-Vanilla Daisy Pro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FF"/>
                          </a:solidFill>
                          <a:effectLst/>
                          <a:latin typeface="SVN-Vanilla Daisy Pro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đùm</a:t>
                      </a:r>
                      <a:r>
                        <a:rPr lang="en-US" sz="2400" dirty="0">
                          <a:solidFill>
                            <a:srgbClr val="0000FF"/>
                          </a:solidFill>
                          <a:effectLst/>
                          <a:latin typeface="SVN-Vanilla Daisy Pro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FF"/>
                          </a:solidFill>
                          <a:effectLst/>
                          <a:latin typeface="SVN-Vanilla Daisy Pro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bọc</a:t>
                      </a:r>
                      <a:r>
                        <a:rPr lang="en-US" sz="2400" dirty="0">
                          <a:solidFill>
                            <a:srgbClr val="0000FF"/>
                          </a:solidFill>
                          <a:effectLst/>
                          <a:latin typeface="SVN-Vanilla Daisy Pro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solidFill>
                            <a:srgbClr val="0000FF"/>
                          </a:solidFill>
                          <a:effectLst/>
                          <a:latin typeface="SVN-Vanilla Daisy Pro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giúp</a:t>
                      </a:r>
                      <a:r>
                        <a:rPr lang="en-US" sz="2400" dirty="0">
                          <a:solidFill>
                            <a:srgbClr val="0000FF"/>
                          </a:solidFill>
                          <a:effectLst/>
                          <a:latin typeface="SVN-Vanilla Daisy Pro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FF"/>
                          </a:solidFill>
                          <a:effectLst/>
                          <a:latin typeface="SVN-Vanilla Daisy Pro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đỡ</a:t>
                      </a:r>
                      <a:r>
                        <a:rPr lang="en-US" sz="2400" dirty="0">
                          <a:solidFill>
                            <a:srgbClr val="0000FF"/>
                          </a:solidFill>
                          <a:effectLst/>
                          <a:latin typeface="SVN-Vanilla Daisy Pro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FF"/>
                          </a:solidFill>
                          <a:effectLst/>
                          <a:latin typeface="SVN-Vanilla Daisy Pro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400" dirty="0">
                          <a:solidFill>
                            <a:srgbClr val="0000FF"/>
                          </a:solidFill>
                          <a:effectLst/>
                          <a:latin typeface="SVN-Vanilla Daisy Pro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FF"/>
                          </a:solidFill>
                          <a:effectLst/>
                          <a:latin typeface="SVN-Vanilla Daisy Pro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400" dirty="0">
                          <a:solidFill>
                            <a:srgbClr val="0000FF"/>
                          </a:solidFill>
                          <a:effectLst/>
                          <a:latin typeface="SVN-Vanilla Daisy Pro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FF"/>
                          </a:solidFill>
                          <a:effectLst/>
                          <a:latin typeface="SVN-Vanilla Daisy Pro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gặp</a:t>
                      </a:r>
                      <a:r>
                        <a:rPr lang="en-US" sz="2400" dirty="0">
                          <a:solidFill>
                            <a:srgbClr val="0000FF"/>
                          </a:solidFill>
                          <a:effectLst/>
                          <a:latin typeface="SVN-Vanilla Daisy Pro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FF"/>
                          </a:solidFill>
                          <a:effectLst/>
                          <a:latin typeface="SVN-Vanilla Daisy Pro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hoàn</a:t>
                      </a:r>
                      <a:r>
                        <a:rPr lang="en-US" sz="2400" dirty="0">
                          <a:solidFill>
                            <a:srgbClr val="0000FF"/>
                          </a:solidFill>
                          <a:effectLst/>
                          <a:latin typeface="SVN-Vanilla Daisy Pro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FF"/>
                          </a:solidFill>
                          <a:effectLst/>
                          <a:latin typeface="SVN-Vanilla Daisy Pro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cảnh</a:t>
                      </a:r>
                      <a:r>
                        <a:rPr lang="en-US" sz="2400" dirty="0">
                          <a:solidFill>
                            <a:srgbClr val="0000FF"/>
                          </a:solidFill>
                          <a:effectLst/>
                          <a:latin typeface="SVN-Vanilla Daisy Pro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FF"/>
                          </a:solidFill>
                          <a:effectLst/>
                          <a:latin typeface="SVN-Vanilla Daisy Pro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khó</a:t>
                      </a:r>
                      <a:r>
                        <a:rPr lang="en-US" sz="2400" dirty="0">
                          <a:solidFill>
                            <a:srgbClr val="0000FF"/>
                          </a:solidFill>
                          <a:effectLst/>
                          <a:latin typeface="SVN-Vanilla Daisy Pro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FF"/>
                          </a:solidFill>
                          <a:effectLst/>
                          <a:latin typeface="SVN-Vanilla Daisy Pro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khăn</a:t>
                      </a:r>
                      <a:r>
                        <a:rPr lang="en-US" sz="2400" dirty="0">
                          <a:solidFill>
                            <a:srgbClr val="0000FF"/>
                          </a:solidFill>
                          <a:effectLst/>
                          <a:latin typeface="SVN-Vanilla Daisy Pro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2400" dirty="0" err="1">
                          <a:solidFill>
                            <a:srgbClr val="0000FF"/>
                          </a:solidFill>
                          <a:effectLst/>
                          <a:latin typeface="SVN-Vanilla Daisy Pro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400" dirty="0">
                          <a:solidFill>
                            <a:srgbClr val="0000FF"/>
                          </a:solidFill>
                          <a:effectLst/>
                          <a:latin typeface="SVN-Vanilla Daisy Pro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FF"/>
                          </a:solidFill>
                          <a:effectLst/>
                          <a:latin typeface="SVN-Vanilla Daisy Pro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cuộc</a:t>
                      </a:r>
                      <a:r>
                        <a:rPr lang="en-US" sz="2400" dirty="0">
                          <a:solidFill>
                            <a:srgbClr val="0000FF"/>
                          </a:solidFill>
                          <a:effectLst/>
                          <a:latin typeface="SVN-Vanilla Daisy Pro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FF"/>
                          </a:solidFill>
                          <a:effectLst/>
                          <a:latin typeface="SVN-Vanilla Daisy Pro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sống</a:t>
                      </a:r>
                      <a:r>
                        <a:rPr lang="en-US" sz="2400" dirty="0">
                          <a:solidFill>
                            <a:srgbClr val="0000FF"/>
                          </a:solidFill>
                          <a:effectLst/>
                          <a:latin typeface="SVN-Vanilla Daisy Pro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con </a:t>
                      </a:r>
                      <a:r>
                        <a:rPr lang="en-US" sz="2400" dirty="0" err="1">
                          <a:solidFill>
                            <a:srgbClr val="0000FF"/>
                          </a:solidFill>
                          <a:effectLst/>
                          <a:latin typeface="SVN-Vanilla Daisy Pro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400" dirty="0">
                          <a:solidFill>
                            <a:srgbClr val="0000FF"/>
                          </a:solidFill>
                          <a:effectLst/>
                          <a:latin typeface="SVN-Vanilla Daisy Pro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FF"/>
                          </a:solidFill>
                          <a:effectLst/>
                          <a:latin typeface="SVN-Vanilla Daisy Pro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phải</a:t>
                      </a:r>
                      <a:r>
                        <a:rPr lang="en-US" sz="2400" dirty="0">
                          <a:solidFill>
                            <a:srgbClr val="0000FF"/>
                          </a:solidFill>
                          <a:effectLst/>
                          <a:latin typeface="SVN-Vanilla Daisy Pro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FF"/>
                          </a:solidFill>
                          <a:effectLst/>
                          <a:latin typeface="SVN-Vanilla Daisy Pro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biết</a:t>
                      </a:r>
                      <a:r>
                        <a:rPr lang="en-US" sz="2400" dirty="0">
                          <a:solidFill>
                            <a:srgbClr val="0000FF"/>
                          </a:solidFill>
                          <a:effectLst/>
                          <a:latin typeface="SVN-Vanilla Daisy Pro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FF"/>
                          </a:solidFill>
                          <a:effectLst/>
                          <a:latin typeface="SVN-Vanilla Daisy Pro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yêu</a:t>
                      </a:r>
                      <a:r>
                        <a:rPr lang="en-US" sz="2400" dirty="0">
                          <a:solidFill>
                            <a:srgbClr val="0000FF"/>
                          </a:solidFill>
                          <a:effectLst/>
                          <a:latin typeface="SVN-Vanilla Daisy Pro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FF"/>
                          </a:solidFill>
                          <a:effectLst/>
                          <a:latin typeface="SVN-Vanilla Daisy Pro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thương</a:t>
                      </a:r>
                      <a:r>
                        <a:rPr lang="en-US" sz="2400" dirty="0">
                          <a:solidFill>
                            <a:srgbClr val="0000FF"/>
                          </a:solidFill>
                          <a:effectLst/>
                          <a:latin typeface="SVN-Vanilla Daisy Pro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dirty="0" err="1">
                          <a:solidFill>
                            <a:srgbClr val="0000FF"/>
                          </a:solidFill>
                          <a:effectLst/>
                          <a:latin typeface="SVN-Vanilla Daisy Pro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giúp</a:t>
                      </a:r>
                      <a:r>
                        <a:rPr lang="en-US" sz="2400" dirty="0">
                          <a:solidFill>
                            <a:srgbClr val="0000FF"/>
                          </a:solidFill>
                          <a:effectLst/>
                          <a:latin typeface="SVN-Vanilla Daisy Pro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FF"/>
                          </a:solidFill>
                          <a:effectLst/>
                          <a:latin typeface="SVN-Vanilla Daisy Pro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đỡ</a:t>
                      </a:r>
                      <a:r>
                        <a:rPr lang="en-US" sz="2400" dirty="0">
                          <a:solidFill>
                            <a:srgbClr val="0000FF"/>
                          </a:solidFill>
                          <a:effectLst/>
                          <a:latin typeface="SVN-Vanilla Daisy Pro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FF"/>
                          </a:solidFill>
                          <a:effectLst/>
                          <a:latin typeface="SVN-Vanilla Daisy Pro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lẫn</a:t>
                      </a:r>
                      <a:r>
                        <a:rPr lang="en-US" sz="2400" dirty="0">
                          <a:solidFill>
                            <a:srgbClr val="0000FF"/>
                          </a:solidFill>
                          <a:effectLst/>
                          <a:latin typeface="SVN-Vanilla Daisy Pro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FF"/>
                          </a:solidFill>
                          <a:effectLst/>
                          <a:latin typeface="SVN-Vanilla Daisy Pro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nhau</a:t>
                      </a:r>
                      <a:r>
                        <a:rPr lang="en-US" sz="2400" dirty="0">
                          <a:solidFill>
                            <a:srgbClr val="0000FF"/>
                          </a:solidFill>
                          <a:effectLst/>
                          <a:latin typeface="SVN-Vanilla Daisy Pro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400" dirty="0">
                        <a:solidFill>
                          <a:srgbClr val="0000FF"/>
                        </a:solidFill>
                        <a:effectLst/>
                        <a:latin typeface="SVN-Vanilla Daisy Pro" panose="00000500000000000000" pitchFamily="2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6960671" y="302229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8" name="Shape 1"/>
          <p:cNvPicPr/>
          <p:nvPr/>
        </p:nvPicPr>
        <p:blipFill>
          <a:blip r:embed="rId7"/>
          <a:stretch/>
        </p:blipFill>
        <p:spPr>
          <a:xfrm>
            <a:off x="11033760" y="0"/>
            <a:ext cx="1158240" cy="10483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13992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6" descr="Bảng Xanh Viết Phấn">
            <a:extLst>
              <a:ext uri="{FF2B5EF4-FFF2-40B4-BE49-F238E27FC236}">
                <a16:creationId xmlns:a16="http://schemas.microsoft.com/office/drawing/2014/main" id="{55F7B062-72C6-43CF-8B01-341FA8103E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B234490-15CC-4E64-ACDD-7ABC8F069C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428625"/>
            <a:ext cx="6248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BÀI 2. 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YÊU THƯƠNG CON NGƯỜI</a:t>
            </a:r>
            <a:endParaRPr kumimoji="0" lang="en-US" altLang="en-US" sz="2800" b="0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9F35CB0-384B-4897-8F36-95A584C12AF8}"/>
              </a:ext>
            </a:extLst>
          </p:cNvPr>
          <p:cNvSpPr txBox="1"/>
          <p:nvPr/>
        </p:nvSpPr>
        <p:spPr>
          <a:xfrm>
            <a:off x="942975" y="1162050"/>
            <a:ext cx="10210800" cy="5174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Thế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nào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là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yêu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thương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con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người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?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Biểu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hiện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của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yêu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thương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con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người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Giá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trị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của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yêu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thương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con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người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Với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bản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thân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: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sống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đẹp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sẵn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sàng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làm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những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điều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tốt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đẹp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Với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xã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hội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: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xã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hội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ngày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càng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tốt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đẹp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hơn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III.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Luyện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tập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IV.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Vận</a:t>
            </a:r>
            <a:r>
              <a:rPr lang="en-US" sz="3200" dirty="0">
                <a:solidFill>
                  <a:prstClr val="white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white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dụng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3148220"/>
      </p:ext>
    </p:extLst>
  </p:cSld>
  <p:clrMapOvr>
    <a:masterClrMapping/>
  </p:clrMapOvr>
  <p:transition spd="slow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0BB1765-7606-44FC-8D0A-725A206946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8507" y="769385"/>
            <a:ext cx="5049079" cy="5432632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1259802" y="248268"/>
            <a:ext cx="9902459" cy="5745745"/>
            <a:chOff x="1259802" y="248268"/>
            <a:chExt cx="9902459" cy="5745745"/>
          </a:xfrm>
        </p:grpSpPr>
        <p:grpSp>
          <p:nvGrpSpPr>
            <p:cNvPr id="18" name="Group 17"/>
            <p:cNvGrpSpPr/>
            <p:nvPr/>
          </p:nvGrpSpPr>
          <p:grpSpPr>
            <a:xfrm>
              <a:off x="1259802" y="248268"/>
              <a:ext cx="4192622" cy="5330758"/>
              <a:chOff x="90694" y="1817009"/>
              <a:chExt cx="5728098" cy="4502962"/>
            </a:xfrm>
          </p:grpSpPr>
          <p:pic>
            <p:nvPicPr>
              <p:cNvPr id="19" name="Google Shape;154;p8"/>
              <p:cNvPicPr preferRelativeResize="0"/>
              <p:nvPr/>
            </p:nvPicPr>
            <p:blipFill rotWithShape="1">
              <a:blip r:embed="rId4">
                <a:alphaModFix/>
              </a:blip>
              <a:srcRect l="16992" t="-937" r="50159" b="17086"/>
              <a:stretch/>
            </p:blipFill>
            <p:spPr>
              <a:xfrm>
                <a:off x="173772" y="1817009"/>
                <a:ext cx="5645020" cy="4502962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20" name="Google Shape;155;p8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90694" y="4626242"/>
                <a:ext cx="1499176" cy="1499176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1489325" y="1760932"/>
              <a:ext cx="3315855" cy="21236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微软雅黑" panose="020B0503020204020204" pitchFamily="34" charset="-122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#9Slide05 Fourth" panose="00000500000000000000" pitchFamily="2" charset="0"/>
                  <a:ea typeface="Helvetica Neue"/>
                  <a:cs typeface="Helvetica Neue"/>
                </a:rPr>
                <a:t>Bài</a:t>
              </a:r>
              <a:r>
                <a:rPr kumimoji="0" lang="en-US" alt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#9Slide05 Fourth" panose="00000500000000000000" pitchFamily="2" charset="0"/>
                  <a:ea typeface="Helvetica Neue"/>
                  <a:cs typeface="Helvetica Neue"/>
                </a:rPr>
                <a:t> 2:</a:t>
              </a:r>
              <a:r>
                <a:rPr kumimoji="0" lang="en-US" alt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#9Slide05 Fourth" panose="00000500000000000000" pitchFamily="2" charset="0"/>
                  <a:ea typeface="Helvetica Neue"/>
                  <a:cs typeface="Helvetica Neue"/>
                </a:rPr>
                <a:t> </a:t>
              </a: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#9Slide05 Fourth" panose="00000500000000000000" pitchFamily="2" charset="0"/>
                  <a:ea typeface="Helvetica Neue"/>
                  <a:cs typeface="Helvetica Neue"/>
                </a:rPr>
                <a:t>YÊU THƯƠNG CON NGƯỜI</a:t>
              </a:r>
              <a:endParaRPr kumimoji="0" lang="en-SG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5 Fourth" panose="00000500000000000000" pitchFamily="2" charset="0"/>
                <a:ea typeface="微软雅黑" panose="020B0503020204020204" pitchFamily="34" charset="-122"/>
                <a:cs typeface="+mn-cs"/>
              </a:endParaRPr>
            </a:p>
          </p:txBody>
        </p:sp>
        <p:pic>
          <p:nvPicPr>
            <p:cNvPr id="13" name="Picture 2" descr="F:\360安全浏览器下载\六一\Nipic_2531170_60e991fb751d3f8f\Nipic_2531170_20140501162158900000 [转换].png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307590" y="977388"/>
              <a:ext cx="4854671" cy="5016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Rectangle 189"/>
            <p:cNvSpPr>
              <a:spLocks noChangeArrowheads="1"/>
            </p:cNvSpPr>
            <p:nvPr/>
          </p:nvSpPr>
          <p:spPr bwMode="auto">
            <a:xfrm>
              <a:off x="7238652" y="2622089"/>
              <a:ext cx="2667000" cy="1077218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anchor="ctr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微软雅黑" pitchFamily="34" charset="-122"/>
                  <a:cs typeface="Times New Roman" pitchFamily="18" charset="0"/>
                </a:rPr>
                <a:t>IV.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0000FF"/>
                  </a:solidFill>
                  <a:effectLst/>
                  <a:uLnTx/>
                  <a:uFillTx/>
                  <a:latin typeface="SVN-Vanilla Daisy Pro" panose="00000500000000000000" pitchFamily="2" charset="0"/>
                  <a:ea typeface="微软雅黑" pitchFamily="34" charset="-122"/>
                  <a:cs typeface="Times New Roman" pitchFamily="18" charset="0"/>
                </a:rPr>
                <a:t>VẬN DỤNG</a:t>
              </a:r>
            </a:p>
          </p:txBody>
        </p:sp>
      </p:grpSp>
      <p:pic>
        <p:nvPicPr>
          <p:cNvPr id="17" name="Shape 1"/>
          <p:cNvPicPr/>
          <p:nvPr/>
        </p:nvPicPr>
        <p:blipFill>
          <a:blip r:embed="rId7"/>
          <a:stretch/>
        </p:blipFill>
        <p:spPr>
          <a:xfrm>
            <a:off x="11033760" y="0"/>
            <a:ext cx="1158240" cy="10483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696011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Tranh tÃ´ mÃ u bÃ´ng hoa cÆ¡ báº£n cho bÃ© dÆ°á»i 3 tuá»i phÃ¡t triá»n tÆ° du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5029" y="-123417"/>
            <a:ext cx="7899400" cy="749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185898" y="1319813"/>
            <a:ext cx="1546775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+mn-cs"/>
              </a:rPr>
              <a:t>cảm thông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+mn-cs"/>
              </a:rPr>
              <a:t> chia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+mn-cs"/>
              </a:rPr>
              <a:t>sẽ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+mn-cs"/>
              </a:rPr>
              <a:t>với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+mn-cs"/>
              </a:rPr>
              <a:t>các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+mn-cs"/>
              </a:rPr>
              <a:t>bạn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+mn-cs"/>
              </a:rPr>
              <a:t>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910078A-2F6B-4D9B-B935-417F9E3E98BA}"/>
              </a:ext>
            </a:extLst>
          </p:cNvPr>
          <p:cNvCxnSpPr>
            <a:cxnSpLocks/>
          </p:cNvCxnSpPr>
          <p:nvPr/>
        </p:nvCxnSpPr>
        <p:spPr>
          <a:xfrm flipV="1">
            <a:off x="4305481" y="1495291"/>
            <a:ext cx="516731" cy="4763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AutoShape 18">
            <a:extLst>
              <a:ext uri="{FF2B5EF4-FFF2-40B4-BE49-F238E27FC236}">
                <a16:creationId xmlns:a16="http://schemas.microsoft.com/office/drawing/2014/main" id="{3DCB3042-3ACA-4C23-8377-69EDA8DE4097}"/>
              </a:ext>
            </a:extLst>
          </p:cNvPr>
          <p:cNvSpPr>
            <a:spLocks/>
          </p:cNvSpPr>
          <p:nvPr/>
        </p:nvSpPr>
        <p:spPr bwMode="auto">
          <a:xfrm rot="5400000">
            <a:off x="2323948" y="-186781"/>
            <a:ext cx="1185485" cy="3083673"/>
          </a:xfrm>
          <a:prstGeom prst="roundRect">
            <a:avLst>
              <a:gd name="adj" fmla="val 50000"/>
            </a:avLst>
          </a:prstGeom>
          <a:ln w="38100">
            <a:solidFill>
              <a:srgbClr val="FFC000"/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0" tIns="0" rIns="0" bIns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274566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800" b="0" i="0" u="none" strike="noStrike" kern="1200" cap="none" spc="0" normalizeH="0" baseline="0" noProof="0" dirty="0">
              <a:ln>
                <a:noFill/>
              </a:ln>
              <a:solidFill>
                <a:srgbClr val="F59FB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 flipH="1">
            <a:off x="1195042" y="880485"/>
            <a:ext cx="332144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Mình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sẽ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hướng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dẫn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bạn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giải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bài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3 Arima Madurai Black" panose="00000A00000000000000" pitchFamily="2" charset="0"/>
                <a:ea typeface="Times New Roman" panose="02020603050405020304" pitchFamily="18" charset="0"/>
                <a:cs typeface="#9Slide03 Arima Madurai Black" panose="00000A00000000000000" pitchFamily="2" charset="0"/>
              </a:rPr>
              <a:t>toán</a:t>
            </a:r>
            <a:endParaRPr kumimoji="0" lang="en-SG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#9Slide03 Arima Madurai Black" panose="00000A00000000000000" pitchFamily="2" charset="0"/>
              <a:ea typeface="#9Slide03 Arima Madurai Black"/>
              <a:cs typeface="#9Slide03 Arima Madurai Black" panose="00000A00000000000000" pitchFamily="2" charset="0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A399742-2719-4752-B9CB-450EA9FD4B66}"/>
              </a:ext>
            </a:extLst>
          </p:cNvPr>
          <p:cNvCxnSpPr>
            <a:cxnSpLocks/>
          </p:cNvCxnSpPr>
          <p:nvPr/>
        </p:nvCxnSpPr>
        <p:spPr>
          <a:xfrm flipV="1">
            <a:off x="9306571" y="2495729"/>
            <a:ext cx="364836" cy="192706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AutoShape 18">
            <a:extLst>
              <a:ext uri="{FF2B5EF4-FFF2-40B4-BE49-F238E27FC236}">
                <a16:creationId xmlns:a16="http://schemas.microsoft.com/office/drawing/2014/main" id="{4ED71AB0-EEEB-4110-ABA4-41F6E70B08D7}"/>
              </a:ext>
            </a:extLst>
          </p:cNvPr>
          <p:cNvSpPr>
            <a:spLocks/>
          </p:cNvSpPr>
          <p:nvPr/>
        </p:nvSpPr>
        <p:spPr bwMode="auto">
          <a:xfrm rot="5400000">
            <a:off x="9956366" y="1460241"/>
            <a:ext cx="1939925" cy="2387204"/>
          </a:xfrm>
          <a:prstGeom prst="roundRect">
            <a:avLst>
              <a:gd name="adj" fmla="val 50000"/>
            </a:avLst>
          </a:prstGeom>
          <a:ln w="38100">
            <a:solidFill>
              <a:srgbClr val="00B050"/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0" tIns="0" rIns="0" bIns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274566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800" b="0" i="0" u="none" strike="noStrike" kern="1200" cap="none" spc="0" normalizeH="0" baseline="0" noProof="0" dirty="0">
              <a:ln>
                <a:noFill/>
              </a:ln>
              <a:solidFill>
                <a:srgbClr val="F59FB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 flipH="1">
            <a:off x="9864429" y="2286916"/>
            <a:ext cx="220741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Arima Madurai Black"/>
                <a:ea typeface="#9Slide03 Arima Madurai Black"/>
                <a:cs typeface="#9Slide03 Arima Madurai Black"/>
              </a:rPr>
              <a:t>Con </a:t>
            </a:r>
            <a:r>
              <a:rPr kumimoji="0" lang="en-SG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Arima Madurai Black"/>
                <a:ea typeface="#9Slide03 Arima Madurai Black"/>
                <a:cs typeface="#9Slide03 Arima Madurai Black"/>
              </a:rPr>
              <a:t>rất</a:t>
            </a:r>
            <a:r>
              <a:rPr kumimoji="0" lang="en-SG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Arima Madurai Black"/>
                <a:ea typeface="#9Slide03 Arima Madurai Black"/>
                <a:cs typeface="#9Slide03 Arima Madurai Black"/>
              </a:rPr>
              <a:t> </a:t>
            </a:r>
            <a:r>
              <a:rPr kumimoji="0" lang="en-SG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Arima Madurai Black"/>
                <a:ea typeface="#9Slide03 Arima Madurai Black"/>
                <a:cs typeface="#9Slide03 Arima Madurai Black"/>
              </a:rPr>
              <a:t>yêu</a:t>
            </a:r>
            <a:r>
              <a:rPr kumimoji="0" lang="en-SG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Arima Madurai Black"/>
                <a:ea typeface="#9Slide03 Arima Madurai Black"/>
                <a:cs typeface="#9Slide03 Arima Madurai Black"/>
              </a:rPr>
              <a:t> </a:t>
            </a:r>
            <a:r>
              <a:rPr kumimoji="0" lang="en-SG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Arima Madurai Black"/>
                <a:ea typeface="#9Slide03 Arima Madurai Black"/>
                <a:cs typeface="#9Slide03 Arima Madurai Black"/>
              </a:rPr>
              <a:t>ông</a:t>
            </a:r>
            <a:r>
              <a:rPr kumimoji="0" lang="en-SG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Arima Madurai Black"/>
                <a:ea typeface="#9Slide03 Arima Madurai Black"/>
                <a:cs typeface="#9Slide03 Arima Madurai Black"/>
              </a:rPr>
              <a:t> </a:t>
            </a:r>
            <a:r>
              <a:rPr kumimoji="0" lang="en-SG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Arima Madurai Black"/>
                <a:ea typeface="#9Slide03 Arima Madurai Black"/>
                <a:cs typeface="#9Slide03 Arima Madurai Black"/>
              </a:rPr>
              <a:t>bà</a:t>
            </a:r>
            <a:r>
              <a:rPr kumimoji="0" lang="en-SG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Arima Madurai Black"/>
                <a:ea typeface="#9Slide03 Arima Madurai Black"/>
                <a:cs typeface="#9Slide03 Arima Madurai Black"/>
              </a:rPr>
              <a:t>, </a:t>
            </a:r>
            <a:r>
              <a:rPr kumimoji="0" lang="en-SG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Arima Madurai Black"/>
                <a:ea typeface="#9Slide03 Arima Madurai Black"/>
                <a:cs typeface="#9Slide03 Arima Madurai Black"/>
              </a:rPr>
              <a:t>bố</a:t>
            </a:r>
            <a:r>
              <a:rPr kumimoji="0" lang="en-SG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Arima Madurai Black"/>
                <a:ea typeface="#9Slide03 Arima Madurai Black"/>
                <a:cs typeface="#9Slide03 Arima Madurai Black"/>
              </a:rPr>
              <a:t> </a:t>
            </a:r>
            <a:r>
              <a:rPr kumimoji="0" lang="en-SG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Arima Madurai Black"/>
                <a:ea typeface="#9Slide03 Arima Madurai Black"/>
                <a:cs typeface="#9Slide03 Arima Madurai Black"/>
              </a:rPr>
              <a:t>mẹ</a:t>
            </a:r>
            <a:r>
              <a:rPr kumimoji="0" lang="en-SG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Arima Madurai Black"/>
                <a:ea typeface="#9Slide03 Arima Madurai Black"/>
                <a:cs typeface="#9Slide03 Arima Madurai Black"/>
              </a:rPr>
              <a:t>.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565EAAB-EE01-44E5-9C9A-3DCC31F73725}"/>
              </a:ext>
            </a:extLst>
          </p:cNvPr>
          <p:cNvCxnSpPr>
            <a:cxnSpLocks/>
            <a:endCxn id="27" idx="2"/>
          </p:cNvCxnSpPr>
          <p:nvPr/>
        </p:nvCxnSpPr>
        <p:spPr>
          <a:xfrm>
            <a:off x="8764152" y="5504318"/>
            <a:ext cx="762036" cy="178767"/>
          </a:xfrm>
          <a:prstGeom prst="line">
            <a:avLst/>
          </a:prstGeom>
          <a:ln w="57150">
            <a:solidFill>
              <a:srgbClr val="E349D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AutoShape 18">
            <a:extLst>
              <a:ext uri="{FF2B5EF4-FFF2-40B4-BE49-F238E27FC236}">
                <a16:creationId xmlns:a16="http://schemas.microsoft.com/office/drawing/2014/main" id="{CC2BD498-4AA0-48CB-A0C1-249EF8324117}"/>
              </a:ext>
            </a:extLst>
          </p:cNvPr>
          <p:cNvSpPr>
            <a:spLocks/>
          </p:cNvSpPr>
          <p:nvPr/>
        </p:nvSpPr>
        <p:spPr bwMode="auto">
          <a:xfrm rot="5400000">
            <a:off x="9939138" y="4434750"/>
            <a:ext cx="1670768" cy="2496669"/>
          </a:xfrm>
          <a:prstGeom prst="roundRect">
            <a:avLst>
              <a:gd name="adj" fmla="val 50000"/>
            </a:avLst>
          </a:prstGeom>
          <a:ln w="38100">
            <a:solidFill>
              <a:srgbClr val="E349DC"/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0" tIns="0" rIns="0" bIns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274566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800" b="0" i="0" u="none" strike="noStrike" kern="1200" cap="none" spc="0" normalizeH="0" baseline="0" noProof="0" dirty="0">
              <a:ln>
                <a:noFill/>
              </a:ln>
              <a:solidFill>
                <a:srgbClr val="F59FB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 flipH="1">
            <a:off x="9671407" y="4991462"/>
            <a:ext cx="2206229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Arima Madurai Black"/>
                <a:ea typeface="#9Slide03 Arima Madurai Black"/>
                <a:cs typeface="#9Slide03 Arima Madurai Black"/>
              </a:rPr>
              <a:t>Em</a:t>
            </a:r>
            <a:r>
              <a:rPr kumimoji="0" lang="en-SG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Arima Madurai Black"/>
                <a:ea typeface="#9Slide03 Arima Madurai Black"/>
                <a:cs typeface="#9Slide03 Arima Madurai Black"/>
              </a:rPr>
              <a:t> </a:t>
            </a:r>
            <a:r>
              <a:rPr kumimoji="0" lang="en-SG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Arima Madurai Black"/>
                <a:ea typeface="#9Slide03 Arima Madurai Black"/>
                <a:cs typeface="#9Slide03 Arima Madurai Black"/>
              </a:rPr>
              <a:t>biết</a:t>
            </a:r>
            <a:r>
              <a:rPr kumimoji="0" lang="en-SG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Arima Madurai Black"/>
                <a:ea typeface="#9Slide03 Arima Madurai Black"/>
                <a:cs typeface="#9Slide03 Arima Madurai Black"/>
              </a:rPr>
              <a:t> </a:t>
            </a:r>
            <a:r>
              <a:rPr kumimoji="0" lang="en-SG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Arima Madurai Black"/>
                <a:ea typeface="#9Slide03 Arima Madurai Black"/>
                <a:cs typeface="#9Slide03 Arima Madurai Black"/>
              </a:rPr>
              <a:t>ơn</a:t>
            </a:r>
            <a:r>
              <a:rPr kumimoji="0" lang="en-SG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Arima Madurai Black"/>
                <a:ea typeface="#9Slide03 Arima Madurai Black"/>
                <a:cs typeface="#9Slide03 Arima Madurai Black"/>
              </a:rPr>
              <a:t> </a:t>
            </a:r>
            <a:r>
              <a:rPr kumimoji="0" lang="en-SG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Arima Madurai Black"/>
                <a:ea typeface="#9Slide03 Arima Madurai Black"/>
                <a:cs typeface="#9Slide03 Arima Madurai Black"/>
              </a:rPr>
              <a:t>thầy</a:t>
            </a:r>
            <a:r>
              <a:rPr kumimoji="0" lang="en-SG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Arima Madurai Black"/>
                <a:ea typeface="#9Slide03 Arima Madurai Black"/>
                <a:cs typeface="#9Slide03 Arima Madurai Black"/>
              </a:rPr>
              <a:t> </a:t>
            </a:r>
            <a:r>
              <a:rPr kumimoji="0" lang="en-SG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Arima Madurai Black"/>
                <a:ea typeface="#9Slide03 Arima Madurai Black"/>
                <a:cs typeface="#9Slide03 Arima Madurai Black"/>
              </a:rPr>
              <a:t>cô</a:t>
            </a:r>
            <a:r>
              <a:rPr kumimoji="0" lang="en-SG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Arima Madurai Black"/>
                <a:ea typeface="#9Slide03 Arima Madurai Black"/>
                <a:cs typeface="#9Slide03 Arima Madurai Black"/>
              </a:rPr>
              <a:t> </a:t>
            </a:r>
            <a:r>
              <a:rPr kumimoji="0" lang="en-SG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Arima Madurai Black"/>
                <a:ea typeface="#9Slide03 Arima Madurai Black"/>
                <a:cs typeface="#9Slide03 Arima Madurai Black"/>
              </a:rPr>
              <a:t>bảo</a:t>
            </a:r>
            <a:r>
              <a:rPr kumimoji="0" lang="en-SG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Arima Madurai Black"/>
                <a:ea typeface="#9Slide03 Arima Madurai Black"/>
                <a:cs typeface="#9Slide03 Arima Madurai Black"/>
              </a:rPr>
              <a:t> ban </a:t>
            </a:r>
            <a:r>
              <a:rPr kumimoji="0" lang="en-SG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Arima Madurai Black"/>
                <a:ea typeface="#9Slide03 Arima Madurai Black"/>
                <a:cs typeface="#9Slide03 Arima Madurai Black"/>
              </a:rPr>
              <a:t>dìu</a:t>
            </a:r>
            <a:r>
              <a:rPr kumimoji="0" lang="en-SG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Arima Madurai Black"/>
                <a:ea typeface="#9Slide03 Arima Madurai Black"/>
                <a:cs typeface="#9Slide03 Arima Madurai Black"/>
              </a:rPr>
              <a:t> </a:t>
            </a:r>
            <a:r>
              <a:rPr kumimoji="0" lang="en-SG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Arima Madurai Black"/>
                <a:ea typeface="#9Slide03 Arima Madurai Black"/>
                <a:cs typeface="#9Slide03 Arima Madurai Black"/>
              </a:rPr>
              <a:t>dắt</a:t>
            </a:r>
            <a:r>
              <a:rPr kumimoji="0" lang="en-SG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Arima Madurai Black"/>
                <a:ea typeface="#9Slide03 Arima Madurai Black"/>
                <a:cs typeface="#9Slide03 Arima Madurai Black"/>
              </a:rPr>
              <a:t> </a:t>
            </a:r>
            <a:r>
              <a:rPr kumimoji="0" lang="en-SG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Arima Madurai Black"/>
                <a:ea typeface="#9Slide03 Arima Madurai Black"/>
                <a:cs typeface="#9Slide03 Arima Madurai Black"/>
              </a:rPr>
              <a:t>chúng</a:t>
            </a:r>
            <a:r>
              <a:rPr kumimoji="0" lang="en-SG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Arima Madurai Black"/>
                <a:ea typeface="#9Slide03 Arima Madurai Black"/>
                <a:cs typeface="#9Slide03 Arima Madurai Black"/>
              </a:rPr>
              <a:t> </a:t>
            </a:r>
            <a:r>
              <a:rPr kumimoji="0" lang="en-SG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Arima Madurai Black"/>
                <a:ea typeface="#9Slide03 Arima Madurai Black"/>
                <a:cs typeface="#9Slide03 Arima Madurai Black"/>
              </a:rPr>
              <a:t>em</a:t>
            </a:r>
            <a:endParaRPr kumimoji="0" lang="en-SG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#9Slide03 Arima Madurai Black"/>
              <a:ea typeface="#9Slide03 Arima Madurai Black"/>
              <a:cs typeface="#9Slide03 Arima Madurai Black"/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7FE6E73-3AFB-4C9B-92E3-F1BC1BD495C9}"/>
              </a:ext>
            </a:extLst>
          </p:cNvPr>
          <p:cNvCxnSpPr>
            <a:cxnSpLocks/>
          </p:cNvCxnSpPr>
          <p:nvPr/>
        </p:nvCxnSpPr>
        <p:spPr>
          <a:xfrm flipV="1">
            <a:off x="2586327" y="5606524"/>
            <a:ext cx="714222" cy="4764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AutoShape 18">
            <a:extLst>
              <a:ext uri="{FF2B5EF4-FFF2-40B4-BE49-F238E27FC236}">
                <a16:creationId xmlns:a16="http://schemas.microsoft.com/office/drawing/2014/main" id="{F2800DCC-6708-40BA-8CC6-63951E354BD6}"/>
              </a:ext>
            </a:extLst>
          </p:cNvPr>
          <p:cNvSpPr>
            <a:spLocks/>
          </p:cNvSpPr>
          <p:nvPr/>
        </p:nvSpPr>
        <p:spPr bwMode="auto">
          <a:xfrm rot="5400000">
            <a:off x="794168" y="4375651"/>
            <a:ext cx="1360790" cy="2461747"/>
          </a:xfrm>
          <a:prstGeom prst="roundRect">
            <a:avLst>
              <a:gd name="adj" fmla="val 50000"/>
            </a:avLst>
          </a:prstGeom>
          <a:ln w="38100">
            <a:solidFill>
              <a:srgbClr val="0070C0"/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0" tIns="0" rIns="0" bIns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274566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800" b="0" i="0" u="none" strike="noStrike" kern="1200" cap="none" spc="0" normalizeH="0" baseline="0" noProof="0" dirty="0">
              <a:ln>
                <a:noFill/>
              </a:ln>
              <a:solidFill>
                <a:srgbClr val="F59FB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 flipH="1">
            <a:off x="402449" y="5082919"/>
            <a:ext cx="205993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Arima Madurai Black"/>
                <a:ea typeface="#9Slide03 Arima Madurai Black"/>
                <a:cs typeface="#9Slide03 Arima Madurai Black"/>
              </a:rPr>
              <a:t>Để</a:t>
            </a:r>
            <a:r>
              <a:rPr kumimoji="0" lang="en-SG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Arima Madurai Black"/>
                <a:ea typeface="#9Slide03 Arima Madurai Black"/>
                <a:cs typeface="#9Slide03 Arima Madurai Black"/>
              </a:rPr>
              <a:t> </a:t>
            </a:r>
            <a:r>
              <a:rPr kumimoji="0" lang="en-SG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Arima Madurai Black"/>
                <a:ea typeface="#9Slide03 Arima Madurai Black"/>
                <a:cs typeface="#9Slide03 Arima Madurai Black"/>
              </a:rPr>
              <a:t>mình</a:t>
            </a:r>
            <a:r>
              <a:rPr kumimoji="0" lang="en-SG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Arima Madurai Black"/>
                <a:ea typeface="#9Slide03 Arima Madurai Black"/>
                <a:cs typeface="#9Slide03 Arima Madurai Black"/>
              </a:rPr>
              <a:t> </a:t>
            </a:r>
            <a:r>
              <a:rPr kumimoji="0" lang="en-SG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Arima Madurai Black"/>
                <a:ea typeface="#9Slide03 Arima Madurai Black"/>
                <a:cs typeface="#9Slide03 Arima Madurai Black"/>
              </a:rPr>
              <a:t>trực</a:t>
            </a:r>
            <a:r>
              <a:rPr kumimoji="0" lang="en-SG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Arima Madurai Black"/>
                <a:ea typeface="#9Slide03 Arima Madurai Black"/>
                <a:cs typeface="#9Slide03 Arima Madurai Black"/>
              </a:rPr>
              <a:t> </a:t>
            </a:r>
            <a:r>
              <a:rPr kumimoji="0" lang="en-SG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Arima Madurai Black"/>
                <a:ea typeface="#9Slide03 Arima Madurai Black"/>
                <a:cs typeface="#9Slide03 Arima Madurai Black"/>
              </a:rPr>
              <a:t>nhật</a:t>
            </a:r>
            <a:r>
              <a:rPr kumimoji="0" lang="en-SG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Arima Madurai Black"/>
                <a:ea typeface="#9Slide03 Arima Madurai Black"/>
                <a:cs typeface="#9Slide03 Arima Madurai Black"/>
              </a:rPr>
              <a:t> </a:t>
            </a:r>
            <a:r>
              <a:rPr kumimoji="0" lang="en-SG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Arima Madurai Black"/>
                <a:ea typeface="#9Slide03 Arima Madurai Black"/>
                <a:cs typeface="#9Slide03 Arima Madurai Black"/>
              </a:rPr>
              <a:t>cùng</a:t>
            </a:r>
            <a:r>
              <a:rPr kumimoji="0" lang="en-SG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Arima Madurai Black"/>
                <a:ea typeface="#9Slide03 Arima Madurai Black"/>
                <a:cs typeface="#9Slide03 Arima Madurai Black"/>
              </a:rPr>
              <a:t> </a:t>
            </a:r>
            <a:r>
              <a:rPr kumimoji="0" lang="en-SG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Arima Madurai Black"/>
                <a:ea typeface="#9Slide03 Arima Madurai Black"/>
                <a:cs typeface="#9Slide03 Arima Madurai Black"/>
              </a:rPr>
              <a:t>bạn</a:t>
            </a:r>
            <a:r>
              <a:rPr kumimoji="0" lang="en-SG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Arima Madurai Black"/>
                <a:ea typeface="#9Slide03 Arima Madurai Black"/>
                <a:cs typeface="#9Slide03 Arima Madurai Black"/>
              </a:rPr>
              <a:t> </a:t>
            </a:r>
            <a:r>
              <a:rPr kumimoji="0" lang="en-SG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Arima Madurai Black"/>
                <a:ea typeface="#9Slide03 Arima Madurai Black"/>
                <a:cs typeface="#9Slide03 Arima Madurai Black"/>
              </a:rPr>
              <a:t>nhé</a:t>
            </a:r>
            <a:endParaRPr kumimoji="0" lang="en-SG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#9Slide03 Arima Madurai Black"/>
              <a:ea typeface="#9Slide03 Arima Madurai Black"/>
              <a:cs typeface="#9Slide03 Arima Madurai Black"/>
            </a:endParaRP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5D907352-6646-4AB6-BD46-7558AA0D4C64}"/>
              </a:ext>
            </a:extLst>
          </p:cNvPr>
          <p:cNvCxnSpPr>
            <a:cxnSpLocks/>
          </p:cNvCxnSpPr>
          <p:nvPr/>
        </p:nvCxnSpPr>
        <p:spPr>
          <a:xfrm flipV="1">
            <a:off x="2226681" y="3380814"/>
            <a:ext cx="516731" cy="635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AutoShape 18">
            <a:extLst>
              <a:ext uri="{FF2B5EF4-FFF2-40B4-BE49-F238E27FC236}">
                <a16:creationId xmlns:a16="http://schemas.microsoft.com/office/drawing/2014/main" id="{A9883F35-40BB-4427-BFF5-E1A546D5FC83}"/>
              </a:ext>
            </a:extLst>
          </p:cNvPr>
          <p:cNvSpPr>
            <a:spLocks/>
          </p:cNvSpPr>
          <p:nvPr/>
        </p:nvSpPr>
        <p:spPr bwMode="auto">
          <a:xfrm rot="5400000">
            <a:off x="487040" y="2097467"/>
            <a:ext cx="1488749" cy="2105141"/>
          </a:xfrm>
          <a:prstGeom prst="roundRect">
            <a:avLst>
              <a:gd name="adj" fmla="val 50000"/>
            </a:avLst>
          </a:prstGeom>
          <a:ln w="38100">
            <a:solidFill>
              <a:srgbClr val="7030A0"/>
            </a:solidFill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lIns="0" tIns="0" rIns="0" bIns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274566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800" b="0" i="0" u="none" strike="noStrike" kern="1200" cap="none" spc="0" normalizeH="0" baseline="0" noProof="0" dirty="0">
              <a:ln>
                <a:noFill/>
              </a:ln>
              <a:solidFill>
                <a:srgbClr val="F59FB2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 flipH="1">
            <a:off x="402448" y="2791293"/>
            <a:ext cx="170899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SG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Arima Madurai Black"/>
                <a:ea typeface="#9Slide03 Arima Madurai Black"/>
                <a:cs typeface="#9Slide03 Arima Madurai Black"/>
              </a:rPr>
              <a:t>Bố</a:t>
            </a:r>
            <a:r>
              <a:rPr kumimoji="0" lang="en-SG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Arima Madurai Black"/>
                <a:ea typeface="#9Slide03 Arima Madurai Black"/>
                <a:cs typeface="#9Slide03 Arima Madurai Black"/>
              </a:rPr>
              <a:t> </a:t>
            </a:r>
            <a:r>
              <a:rPr kumimoji="0" lang="en-SG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Arima Madurai Black"/>
                <a:ea typeface="#9Slide03 Arima Madurai Black"/>
                <a:cs typeface="#9Slide03 Arima Madurai Black"/>
              </a:rPr>
              <a:t>có</a:t>
            </a:r>
            <a:r>
              <a:rPr kumimoji="0" lang="en-SG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Arima Madurai Black"/>
                <a:ea typeface="#9Slide03 Arima Madurai Black"/>
                <a:cs typeface="#9Slide03 Arima Madurai Black"/>
              </a:rPr>
              <a:t> </a:t>
            </a:r>
            <a:r>
              <a:rPr kumimoji="0" lang="en-SG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Arima Madurai Black"/>
                <a:ea typeface="#9Slide03 Arima Madurai Black"/>
                <a:cs typeface="#9Slide03 Arima Madurai Black"/>
              </a:rPr>
              <a:t>mệt</a:t>
            </a:r>
            <a:r>
              <a:rPr kumimoji="0" lang="en-SG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Arima Madurai Black"/>
                <a:ea typeface="#9Slide03 Arima Madurai Black"/>
                <a:cs typeface="#9Slide03 Arima Madurai Black"/>
              </a:rPr>
              <a:t> </a:t>
            </a:r>
            <a:r>
              <a:rPr kumimoji="0" lang="en-SG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Arima Madurai Black"/>
                <a:ea typeface="#9Slide03 Arima Madurai Black"/>
                <a:cs typeface="#9Slide03 Arima Madurai Black"/>
              </a:rPr>
              <a:t>không</a:t>
            </a:r>
            <a:r>
              <a:rPr kumimoji="0" lang="en-SG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#9Slide03 Arima Madurai Black"/>
                <a:ea typeface="#9Slide03 Arima Madurai Black"/>
                <a:cs typeface="#9Slide03 Arima Madurai Black"/>
              </a:rPr>
              <a:t> ạ?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961581" y="3213263"/>
            <a:ext cx="17823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Yêu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thương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 con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Brannboll Ny" panose="02000000000000000000" pitchFamily="2" charset="0"/>
                <a:ea typeface="+mn-ea"/>
                <a:cs typeface="+mn-cs"/>
              </a:rPr>
              <a:t>người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#9Slide05 Brannboll Ny" panose="02000000000000000000" pitchFamily="2" charset="0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17276" y="2373568"/>
            <a:ext cx="243992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+mn-cs"/>
              </a:rPr>
              <a:t>Quan tâm,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#9Slide05 Brannboll Ny" panose="02000000000000000000" pitchFamily="2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+mn-cs"/>
              </a:rPr>
              <a:t>chăm sóc các thành viên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#9Slide05 Brannboll Ny" panose="02000000000000000000" pitchFamily="2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+mn-cs"/>
              </a:rPr>
              <a:t>trong gia đình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19369" y="2826808"/>
            <a:ext cx="16780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+mn-cs"/>
              </a:rPr>
              <a:t>Biết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+mn-cs"/>
              </a:rPr>
              <a:t>ơn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+mn-cs"/>
              </a:rPr>
              <a:t>bố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+mn-cs"/>
              </a:rPr>
              <a:t>mẹ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+mn-cs"/>
              </a:rPr>
              <a:t>ông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+mn-cs"/>
              </a:rPr>
              <a:t>bà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84030" y="4847699"/>
            <a:ext cx="20940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+mn-cs"/>
              </a:rPr>
              <a:t>H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+mn-cs"/>
              </a:rPr>
              <a:t>ỗ trợ, giúp đỡ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+mn-cs"/>
              </a:rPr>
              <a:t>các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+mn-cs"/>
              </a:rPr>
              <a:t>bạn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65817" y="5159863"/>
            <a:ext cx="23006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+mn-cs"/>
              </a:rPr>
              <a:t>Biết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+mn-cs"/>
              </a:rPr>
              <a:t>ơn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+mn-cs"/>
              </a:rPr>
              <a:t>thầy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#9Slide05 Brannboll Ny" panose="02000000000000000000" pitchFamily="2" charset="0"/>
                <a:ea typeface="Times New Roman" panose="02020603050405020304" pitchFamily="18" charset="0"/>
                <a:cs typeface="+mn-cs"/>
              </a:rPr>
              <a:t>cô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5" name="Rectangle 24"/>
          <p:cNvSpPr>
            <a:spLocks noChangeArrowheads="1"/>
          </p:cNvSpPr>
          <p:nvPr/>
        </p:nvSpPr>
        <p:spPr bwMode="auto">
          <a:xfrm>
            <a:off x="-18934" y="20350"/>
            <a:ext cx="1105269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#9Slide05 Fourth" panose="00000500000000000000" pitchFamily="2" charset="0"/>
                <a:ea typeface="Helvetica Neue"/>
                <a:cs typeface="Helvetica Neue"/>
              </a:rPr>
              <a:t>LỜI YÊU THƯƠNG CON DÀNH TẶNG</a:t>
            </a:r>
            <a:endParaRPr kumimoji="0" lang="en-SG" altLang="en-US" sz="5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#9Slide05 Fourth" panose="00000500000000000000" pitchFamily="2" charset="0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35" name="Shape 1"/>
          <p:cNvPicPr/>
          <p:nvPr/>
        </p:nvPicPr>
        <p:blipFill>
          <a:blip r:embed="rId3"/>
          <a:stretch/>
        </p:blipFill>
        <p:spPr>
          <a:xfrm>
            <a:off x="10591800" y="0"/>
            <a:ext cx="1600200" cy="104838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图片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60" r="8347"/>
          <a:stretch>
            <a:fillRect/>
          </a:stretch>
        </p:blipFill>
        <p:spPr>
          <a:xfrm flipH="1">
            <a:off x="-70359" y="713193"/>
            <a:ext cx="1646794" cy="1573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8290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6" grpId="0" animBg="1"/>
      <p:bldP spid="17" grpId="0"/>
      <p:bldP spid="19" grpId="0" animBg="1"/>
      <p:bldP spid="20" grpId="0"/>
      <p:bldP spid="27" grpId="0" animBg="1"/>
      <p:bldP spid="28" grpId="0"/>
      <p:bldP spid="30" grpId="0" animBg="1"/>
      <p:bldP spid="31" grpId="0"/>
      <p:bldP spid="33" grpId="0" animBg="1"/>
      <p:bldP spid="34" grpId="0"/>
      <p:bldP spid="2" grpId="0"/>
      <p:bldP spid="3" grpId="0"/>
      <p:bldP spid="5" grpId="0"/>
      <p:bldP spid="6" grpId="0"/>
      <p:bldP spid="7" grpId="0"/>
      <p:bldP spid="2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6" descr="Bảng Xanh Viết Phấn">
            <a:extLst>
              <a:ext uri="{FF2B5EF4-FFF2-40B4-BE49-F238E27FC236}">
                <a16:creationId xmlns:a16="http://schemas.microsoft.com/office/drawing/2014/main" id="{55F7B062-72C6-43CF-8B01-341FA8103E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B234490-15CC-4E64-ACDD-7ABC8F069C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428625"/>
            <a:ext cx="6248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微软雅黑" panose="020B0503020204020204" pitchFamily="34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BÀI 2. </a:t>
            </a:r>
            <a:r>
              <a:rPr lang="en-US" altLang="en-US" sz="28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THƯƠNG CON NGƯỜI</a:t>
            </a:r>
            <a:endParaRPr kumimoji="0" lang="en-US" altLang="en-US" sz="2800" b="0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9F35CB0-384B-4897-8F36-95A584C12AF8}"/>
              </a:ext>
            </a:extLst>
          </p:cNvPr>
          <p:cNvSpPr txBox="1"/>
          <p:nvPr/>
        </p:nvSpPr>
        <p:spPr>
          <a:xfrm>
            <a:off x="942975" y="1162050"/>
            <a:ext cx="6972300" cy="22198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buAutoNum type="arabicPeriod"/>
            </a:pP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www.hoasengroup.vn/Content/Uploads/images/6_TRUYEN_THONG/6_2_TAI_TRO/HOAT_DONG_CONG_DONG/CAP_LA_YEU_THUONG/2_Cap%20la%20yeu%20thuon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744" y="1264648"/>
            <a:ext cx="3534205" cy="2771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Xin Chào Cuộc Sống - Home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4243" y="1264648"/>
            <a:ext cx="3597865" cy="255670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2108" y="1115979"/>
            <a:ext cx="4197941" cy="2780231"/>
          </a:xfrm>
          <a:prstGeom prst="rect">
            <a:avLst/>
          </a:prstGeom>
        </p:spPr>
      </p:pic>
      <p:sp>
        <p:nvSpPr>
          <p:cNvPr id="5" name="AutoShape 2" descr="Lục Lạc Vàng - Posts | Facebook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7975" y="4325305"/>
            <a:ext cx="3697198" cy="2532696"/>
          </a:xfrm>
          <a:prstGeom prst="rect">
            <a:avLst/>
          </a:prstGeom>
        </p:spPr>
      </p:pic>
      <p:sp>
        <p:nvSpPr>
          <p:cNvPr id="8" name="AutoShape 4" descr="Chương trình Khuyến học Đèn Đom Đóm - Home | Facebook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15691" y="4260226"/>
            <a:ext cx="3435531" cy="2601124"/>
          </a:xfrm>
          <a:prstGeom prst="rect">
            <a:avLst/>
          </a:prstGeom>
        </p:spPr>
      </p:pic>
      <p:pic>
        <p:nvPicPr>
          <p:cNvPr id="3078" name="Picture 6" descr="Chủ tịch Quốc hội Nguyễn Thị Kim Ngân dự và phát biểu tại Chương trình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0253" y="4036423"/>
            <a:ext cx="3318387" cy="2495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85725" y="159441"/>
            <a:ext cx="11690019" cy="625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54100" marR="0" lvl="0" indent="3810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D02DA"/>
                </a:solidFill>
                <a:effectLst/>
                <a:uLnTx/>
                <a:uFillTx/>
                <a:latin typeface="#9Slide05 IcielSanelma" pitchFamily="2" charset="0"/>
                <a:ea typeface="Arial" panose="020B0604020202020204" pitchFamily="34" charset="0"/>
                <a:cs typeface="+mn-cs"/>
              </a:rPr>
              <a:t>Kể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D02DA"/>
                </a:solidFill>
                <a:effectLst/>
                <a:uLnTx/>
                <a:uFillTx/>
                <a:latin typeface="#9Slide05 IcielSanelma" pitchFamily="2" charset="0"/>
                <a:ea typeface="Arial" panose="020B0604020202020204" pitchFamily="34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D02DA"/>
                </a:solidFill>
                <a:effectLst/>
                <a:uLnTx/>
                <a:uFillTx/>
                <a:latin typeface="#9Slide05 IcielSanelma" pitchFamily="2" charset="0"/>
                <a:ea typeface="Arial" panose="020B0604020202020204" pitchFamily="34" charset="0"/>
                <a:cs typeface="+mn-cs"/>
              </a:rPr>
              <a:t>tên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D02DA"/>
                </a:solidFill>
                <a:effectLst/>
                <a:uLnTx/>
                <a:uFillTx/>
                <a:latin typeface="#9Slide05 IcielSanelma" pitchFamily="2" charset="0"/>
                <a:ea typeface="Arial" panose="020B0604020202020204" pitchFamily="34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D02DA"/>
                </a:solidFill>
                <a:effectLst/>
                <a:uLnTx/>
                <a:uFillTx/>
                <a:latin typeface="#9Slide05 IcielSanelma" pitchFamily="2" charset="0"/>
                <a:ea typeface="Arial" panose="020B0604020202020204" pitchFamily="34" charset="0"/>
                <a:cs typeface="+mn-cs"/>
              </a:rPr>
              <a:t>các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D02DA"/>
                </a:solidFill>
                <a:effectLst/>
                <a:uLnTx/>
                <a:uFillTx/>
                <a:latin typeface="#9Slide05 IcielSanelma" pitchFamily="2" charset="0"/>
                <a:ea typeface="Arial" panose="020B0604020202020204" pitchFamily="34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D02DA"/>
                </a:solidFill>
                <a:effectLst/>
                <a:uLnTx/>
                <a:uFillTx/>
                <a:latin typeface="#9Slide05 IcielSanelma" pitchFamily="2" charset="0"/>
                <a:ea typeface="Arial" panose="020B0604020202020204" pitchFamily="34" charset="0"/>
                <a:cs typeface="+mn-cs"/>
              </a:rPr>
              <a:t>chương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D02DA"/>
                </a:solidFill>
                <a:effectLst/>
                <a:uLnTx/>
                <a:uFillTx/>
                <a:latin typeface="#9Slide05 IcielSanelma" pitchFamily="2" charset="0"/>
                <a:ea typeface="Arial" panose="020B0604020202020204" pitchFamily="34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D02DA"/>
                </a:solidFill>
                <a:effectLst/>
                <a:uLnTx/>
                <a:uFillTx/>
                <a:latin typeface="#9Slide05 IcielSanelma" pitchFamily="2" charset="0"/>
                <a:ea typeface="Arial" panose="020B0604020202020204" pitchFamily="34" charset="0"/>
                <a:cs typeface="+mn-cs"/>
              </a:rPr>
              <a:t>trình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D02DA"/>
                </a:solidFill>
                <a:effectLst/>
                <a:uLnTx/>
                <a:uFillTx/>
                <a:latin typeface="#9Slide05 IcielSanelma" pitchFamily="2" charset="0"/>
                <a:ea typeface="Arial" panose="020B0604020202020204" pitchFamily="34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D02DA"/>
                </a:solidFill>
                <a:effectLst/>
                <a:uLnTx/>
                <a:uFillTx/>
                <a:latin typeface="#9Slide05 IcielSanelma" pitchFamily="2" charset="0"/>
                <a:ea typeface="Arial" panose="020B0604020202020204" pitchFamily="34" charset="0"/>
                <a:cs typeface="+mn-cs"/>
              </a:rPr>
              <a:t>nhân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D02DA"/>
                </a:solidFill>
                <a:effectLst/>
                <a:uLnTx/>
                <a:uFillTx/>
                <a:latin typeface="#9Slide05 IcielSanelma" pitchFamily="2" charset="0"/>
                <a:ea typeface="Arial" panose="020B0604020202020204" pitchFamily="34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D02DA"/>
                </a:solidFill>
                <a:effectLst/>
                <a:uLnTx/>
                <a:uFillTx/>
                <a:latin typeface="#9Slide05 IcielSanelma" pitchFamily="2" charset="0"/>
                <a:ea typeface="Arial" panose="020B0604020202020204" pitchFamily="34" charset="0"/>
                <a:cs typeface="+mn-cs"/>
              </a:rPr>
              <a:t>ái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D02DA"/>
                </a:solidFill>
                <a:effectLst/>
                <a:uLnTx/>
                <a:uFillTx/>
                <a:latin typeface="#9Slide05 IcielSanelma" pitchFamily="2" charset="0"/>
                <a:ea typeface="Arial" panose="020B0604020202020204" pitchFamily="34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D02DA"/>
                </a:solidFill>
                <a:effectLst/>
                <a:uLnTx/>
                <a:uFillTx/>
                <a:latin typeface="#9Slide05 IcielSanelma" pitchFamily="2" charset="0"/>
                <a:ea typeface="Arial" panose="020B0604020202020204" pitchFamily="34" charset="0"/>
                <a:cs typeface="+mn-cs"/>
              </a:rPr>
              <a:t>trên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D02DA"/>
                </a:solidFill>
                <a:effectLst/>
                <a:uLnTx/>
                <a:uFillTx/>
                <a:latin typeface="#9Slide05 IcielSanelma" pitchFamily="2" charset="0"/>
                <a:ea typeface="Arial" panose="020B0604020202020204" pitchFamily="34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D02DA"/>
                </a:solidFill>
                <a:effectLst/>
                <a:uLnTx/>
                <a:uFillTx/>
                <a:latin typeface="#9Slide05 IcielSanelma" pitchFamily="2" charset="0"/>
                <a:ea typeface="Arial" panose="020B0604020202020204" pitchFamily="34" charset="0"/>
                <a:cs typeface="+mn-cs"/>
              </a:rPr>
              <a:t>truyền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D02DA"/>
                </a:solidFill>
                <a:effectLst/>
                <a:uLnTx/>
                <a:uFillTx/>
                <a:latin typeface="#9Slide05 IcielSanelma" pitchFamily="2" charset="0"/>
                <a:ea typeface="Arial" panose="020B0604020202020204" pitchFamily="34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D02DA"/>
                </a:solidFill>
                <a:effectLst/>
                <a:uLnTx/>
                <a:uFillTx/>
                <a:latin typeface="#9Slide05 IcielSanelma" pitchFamily="2" charset="0"/>
                <a:ea typeface="Arial" panose="020B0604020202020204" pitchFamily="34" charset="0"/>
                <a:cs typeface="+mn-cs"/>
              </a:rPr>
              <a:t>hình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D02DA"/>
                </a:solidFill>
                <a:effectLst/>
                <a:uLnTx/>
                <a:uFillTx/>
                <a:latin typeface="#9Slide05 IcielSanelma" pitchFamily="2" charset="0"/>
                <a:ea typeface="Arial" panose="020B0604020202020204" pitchFamily="34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D02DA"/>
                </a:solidFill>
                <a:effectLst/>
                <a:uLnTx/>
                <a:uFillTx/>
                <a:latin typeface="#9Slide05 IcielSanelma" pitchFamily="2" charset="0"/>
                <a:ea typeface="Arial" panose="020B0604020202020204" pitchFamily="34" charset="0"/>
                <a:cs typeface="+mn-cs"/>
              </a:rPr>
              <a:t>mà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D02DA"/>
                </a:solidFill>
                <a:effectLst/>
                <a:uLnTx/>
                <a:uFillTx/>
                <a:latin typeface="#9Slide05 IcielSanelma" pitchFamily="2" charset="0"/>
                <a:ea typeface="Arial" panose="020B0604020202020204" pitchFamily="34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D02DA"/>
                </a:solidFill>
                <a:effectLst/>
                <a:uLnTx/>
                <a:uFillTx/>
                <a:latin typeface="#9Slide05 IcielSanelma" pitchFamily="2" charset="0"/>
                <a:ea typeface="Arial" panose="020B0604020202020204" pitchFamily="34" charset="0"/>
                <a:cs typeface="+mn-cs"/>
              </a:rPr>
              <a:t>em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1D02DA"/>
                </a:solidFill>
                <a:effectLst/>
                <a:uLnTx/>
                <a:uFillTx/>
                <a:latin typeface="#9Slide05 IcielSanelma" pitchFamily="2" charset="0"/>
                <a:ea typeface="Arial" panose="020B0604020202020204" pitchFamily="34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1D02DA"/>
                </a:solidFill>
                <a:effectLst/>
                <a:uLnTx/>
                <a:uFillTx/>
                <a:latin typeface="#9Slide05 IcielSanelma" pitchFamily="2" charset="0"/>
                <a:ea typeface="Arial" panose="020B0604020202020204" pitchFamily="34" charset="0"/>
                <a:cs typeface="+mn-cs"/>
              </a:rPr>
              <a:t>biết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#9Slide05 IcielSanelma" pitchFamily="2" charset="0"/>
              <a:ea typeface="Arial" panose="020B060402020202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6661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2971DE-D785-4E63-BCC9-E212FF3CE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nip Diagonal Corner Rectangle 2">
            <a:extLst>
              <a:ext uri="{FF2B5EF4-FFF2-40B4-BE49-F238E27FC236}">
                <a16:creationId xmlns:a16="http://schemas.microsoft.com/office/drawing/2014/main" id="{AF7B0C0E-90AF-4527-A9CA-B0F9358F0654}"/>
              </a:ext>
            </a:extLst>
          </p:cNvPr>
          <p:cNvSpPr/>
          <p:nvPr/>
        </p:nvSpPr>
        <p:spPr>
          <a:xfrm>
            <a:off x="19050" y="47625"/>
            <a:ext cx="4492482" cy="429370"/>
          </a:xfrm>
          <a:prstGeom prst="snip2DiagRect">
            <a:avLst>
              <a:gd name="adj1" fmla="val 26917"/>
              <a:gd name="adj2" fmla="val 16667"/>
            </a:avLst>
          </a:prstGeom>
          <a:solidFill>
            <a:srgbClr val="ED7D31">
              <a:lumMod val="40000"/>
              <a:lumOff val="60000"/>
            </a:srgbClr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thông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tin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trả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lời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hỏi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6" name="Google Shape;164;p9">
            <a:extLst>
              <a:ext uri="{FF2B5EF4-FFF2-40B4-BE49-F238E27FC236}">
                <a16:creationId xmlns:a16="http://schemas.microsoft.com/office/drawing/2014/main" id="{3FA46B50-6679-4934-ADF9-03EAE67740F6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15285" t="10430" r="46645" b="11190"/>
          <a:stretch/>
        </p:blipFill>
        <p:spPr>
          <a:xfrm>
            <a:off x="-1564462" y="-71562"/>
            <a:ext cx="14499771" cy="74411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5B7BD9A-552E-4DC8-937E-410307869E84}"/>
              </a:ext>
            </a:extLst>
          </p:cNvPr>
          <p:cNvSpPr txBox="1"/>
          <p:nvPr/>
        </p:nvSpPr>
        <p:spPr>
          <a:xfrm>
            <a:off x="1581675" y="1120975"/>
            <a:ext cx="8924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IcielSanelma" pitchFamily="2" charset="0"/>
                <a:ea typeface="+mn-ea"/>
                <a:cs typeface="+mn-cs"/>
              </a:rPr>
              <a:t>   </a:t>
            </a:r>
            <a:r>
              <a:rPr kumimoji="0" lang="en-US" sz="28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IcielSanelma" pitchFamily="2" charset="0"/>
                <a:ea typeface="+mn-ea"/>
                <a:cs typeface="+mn-cs"/>
              </a:rPr>
              <a:t>1.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IcielSanelma" pitchFamily="2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IcielSanelma" pitchFamily="2" charset="0"/>
                <a:ea typeface="+mn-ea"/>
                <a:cs typeface="+mn-cs"/>
              </a:rPr>
              <a:t>Một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IcielSanelma" pitchFamily="2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IcielSanelma" pitchFamily="2" charset="0"/>
                <a:ea typeface="+mn-ea"/>
                <a:cs typeface="+mn-cs"/>
              </a:rPr>
              <a:t>xe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IcielSanelma" pitchFamily="2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IcielSanelma" pitchFamily="2" charset="0"/>
                <a:ea typeface="+mn-ea"/>
                <a:cs typeface="+mn-cs"/>
              </a:rPr>
              <a:t>tải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IcielSanelma" pitchFamily="2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IcielSanelma" pitchFamily="2" charset="0"/>
                <a:ea typeface="+mn-ea"/>
                <a:cs typeface="+mn-cs"/>
              </a:rPr>
              <a:t>chở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IcielSanelma" pitchFamily="2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IcielSanelma" pitchFamily="2" charset="0"/>
                <a:ea typeface="+mn-ea"/>
                <a:cs typeface="+mn-cs"/>
              </a:rPr>
              <a:t>nước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IcielSanelma" pitchFamily="2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IcielSanelma" pitchFamily="2" charset="0"/>
                <a:ea typeface="+mn-ea"/>
                <a:cs typeface="+mn-cs"/>
              </a:rPr>
              <a:t>giải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IcielSanelma" pitchFamily="2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IcielSanelma" pitchFamily="2" charset="0"/>
                <a:ea typeface="+mn-ea"/>
                <a:cs typeface="+mn-cs"/>
              </a:rPr>
              <a:t>khát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IcielSanelma" pitchFamily="2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IcielSanelma" pitchFamily="2" charset="0"/>
                <a:ea typeface="+mn-ea"/>
                <a:cs typeface="+mn-cs"/>
              </a:rPr>
              <a:t>bị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IcielSanelma" pitchFamily="2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IcielSanelma" pitchFamily="2" charset="0"/>
                <a:ea typeface="+mn-ea"/>
                <a:cs typeface="+mn-cs"/>
              </a:rPr>
              <a:t>lật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IcielSanelma" pitchFamily="2" charset="0"/>
                <a:ea typeface="+mn-ea"/>
                <a:cs typeface="+mn-cs"/>
              </a:rPr>
              <a:t> ở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IcielSanelma" pitchFamily="2" charset="0"/>
                <a:ea typeface="+mn-ea"/>
                <a:cs typeface="+mn-cs"/>
              </a:rPr>
              <a:t>trên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IcielSanelma" pitchFamily="2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IcielSanelma" pitchFamily="2" charset="0"/>
                <a:ea typeface="+mn-ea"/>
                <a:cs typeface="+mn-cs"/>
              </a:rPr>
              <a:t>đường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IcielSanelma" pitchFamily="2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IcielSanelma" pitchFamily="2" charset="0"/>
                <a:ea typeface="+mn-ea"/>
                <a:cs typeface="+mn-cs"/>
              </a:rPr>
              <a:t>khiến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IcielSanelma" pitchFamily="2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IcielSanelma" pitchFamily="2" charset="0"/>
                <a:ea typeface="+mn-ea"/>
                <a:cs typeface="+mn-cs"/>
              </a:rPr>
              <a:t>hàng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IcielSanelma" pitchFamily="2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IcielSanelma" pitchFamily="2" charset="0"/>
                <a:ea typeface="+mn-ea"/>
                <a:cs typeface="+mn-cs"/>
              </a:rPr>
              <a:t>trăm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IcielSanelma" pitchFamily="2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IcielSanelma" pitchFamily="2" charset="0"/>
                <a:ea typeface="+mn-ea"/>
                <a:cs typeface="+mn-cs"/>
              </a:rPr>
              <a:t>ngàn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IcielSanelma" pitchFamily="2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IcielSanelma" pitchFamily="2" charset="0"/>
                <a:ea typeface="+mn-ea"/>
                <a:cs typeface="+mn-cs"/>
              </a:rPr>
              <a:t>thùng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IcielSanelma" pitchFamily="2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IcielSanelma" pitchFamily="2" charset="0"/>
                <a:ea typeface="+mn-ea"/>
                <a:cs typeface="+mn-cs"/>
              </a:rPr>
              <a:t>hàng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IcielSanelma" pitchFamily="2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IcielSanelma" pitchFamily="2" charset="0"/>
                <a:ea typeface="+mn-ea"/>
                <a:cs typeface="+mn-cs"/>
              </a:rPr>
              <a:t>bị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IcielSanelma" pitchFamily="2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IcielSanelma" pitchFamily="2" charset="0"/>
                <a:ea typeface="+mn-ea"/>
                <a:cs typeface="+mn-cs"/>
              </a:rPr>
              <a:t>rôi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IcielSanelma" pitchFamily="2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IcielSanelma" pitchFamily="2" charset="0"/>
                <a:ea typeface="+mn-ea"/>
                <a:cs typeface="+mn-cs"/>
              </a:rPr>
              <a:t>ngổn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IcielSanelma" pitchFamily="2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IcielSanelma" pitchFamily="2" charset="0"/>
                <a:ea typeface="+mn-ea"/>
                <a:cs typeface="+mn-cs"/>
              </a:rPr>
              <a:t>ngang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IcielSanelma" pitchFamily="2" charset="0"/>
                <a:ea typeface="+mn-ea"/>
                <a:cs typeface="+mn-cs"/>
              </a:rPr>
              <a:t>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IcielSanelma" pitchFamily="2" charset="0"/>
                <a:ea typeface="+mn-ea"/>
                <a:cs typeface="+mn-cs"/>
              </a:rPr>
              <a:t>Người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IcielSanelma" pitchFamily="2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IcielSanelma" pitchFamily="2" charset="0"/>
                <a:ea typeface="+mn-ea"/>
                <a:cs typeface="+mn-cs"/>
              </a:rPr>
              <a:t>đi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IcielSanelma" pitchFamily="2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IcielSanelma" pitchFamily="2" charset="0"/>
                <a:ea typeface="+mn-ea"/>
                <a:cs typeface="+mn-cs"/>
              </a:rPr>
              <a:t>đường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IcielSanelma" pitchFamily="2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IcielSanelma" pitchFamily="2" charset="0"/>
                <a:ea typeface="+mn-ea"/>
                <a:cs typeface="+mn-cs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IcielSanelma" pitchFamily="2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IcielSanelma" pitchFamily="2" charset="0"/>
                <a:ea typeface="+mn-ea"/>
                <a:cs typeface="+mn-cs"/>
              </a:rPr>
              <a:t>người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IcielSanelma" pitchFamily="2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IcielSanelma" pitchFamily="2" charset="0"/>
                <a:ea typeface="+mn-ea"/>
                <a:cs typeface="+mn-cs"/>
              </a:rPr>
              <a:t>dân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IcielSanelma" pitchFamily="2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IcielSanelma" pitchFamily="2" charset="0"/>
                <a:ea typeface="+mn-ea"/>
                <a:cs typeface="+mn-cs"/>
              </a:rPr>
              <a:t>sống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IcielSanelma" pitchFamily="2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IcielSanelma" pitchFamily="2" charset="0"/>
                <a:ea typeface="+mn-ea"/>
                <a:cs typeface="+mn-cs"/>
              </a:rPr>
              <a:t>gần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IcielSanelma" pitchFamily="2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IcielSanelma" pitchFamily="2" charset="0"/>
                <a:ea typeface="+mn-ea"/>
                <a:cs typeface="+mn-cs"/>
              </a:rPr>
              <a:t>đó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IcielSanelma" pitchFamily="2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IcielSanelma" pitchFamily="2" charset="0"/>
                <a:ea typeface="+mn-ea"/>
                <a:cs typeface="+mn-cs"/>
              </a:rPr>
              <a:t>đã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IcielSanelma" pitchFamily="2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IcielSanelma" pitchFamily="2" charset="0"/>
                <a:ea typeface="+mn-ea"/>
                <a:cs typeface="+mn-cs"/>
              </a:rPr>
              <a:t>hỗ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IcielSanelma" pitchFamily="2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IcielSanelma" pitchFamily="2" charset="0"/>
                <a:ea typeface="+mn-ea"/>
                <a:cs typeface="+mn-cs"/>
              </a:rPr>
              <a:t>trợ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IcielSanelma" pitchFamily="2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IcielSanelma" pitchFamily="2" charset="0"/>
                <a:ea typeface="+mn-ea"/>
                <a:cs typeface="+mn-cs"/>
              </a:rPr>
              <a:t>người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IcielSanelma" pitchFamily="2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IcielSanelma" pitchFamily="2" charset="0"/>
                <a:ea typeface="+mn-ea"/>
                <a:cs typeface="+mn-cs"/>
              </a:rPr>
              <a:t>lái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IcielSanelma" pitchFamily="2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IcielSanelma" pitchFamily="2" charset="0"/>
                <a:ea typeface="+mn-ea"/>
                <a:cs typeface="+mn-cs"/>
              </a:rPr>
              <a:t>xe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IcielSanelma" pitchFamily="2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IcielSanelma" pitchFamily="2" charset="0"/>
                <a:ea typeface="+mn-ea"/>
                <a:cs typeface="+mn-cs"/>
              </a:rPr>
              <a:t>thu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IcielSanelma" pitchFamily="2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IcielSanelma" pitchFamily="2" charset="0"/>
                <a:ea typeface="+mn-ea"/>
                <a:cs typeface="+mn-cs"/>
              </a:rPr>
              <a:t>gom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IcielSanelma" pitchFamily="2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IcielSanelma" pitchFamily="2" charset="0"/>
                <a:ea typeface="+mn-ea"/>
                <a:cs typeface="+mn-cs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IcielSanelma" pitchFamily="2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IcielSanelma" pitchFamily="2" charset="0"/>
                <a:ea typeface="+mn-ea"/>
                <a:cs typeface="+mn-cs"/>
              </a:rPr>
              <a:t>sắp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IcielSanelma" pitchFamily="2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IcielSanelma" pitchFamily="2" charset="0"/>
                <a:ea typeface="+mn-ea"/>
                <a:cs typeface="+mn-cs"/>
              </a:rPr>
              <a:t>xếp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IcielSanelma" pitchFamily="2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IcielSanelma" pitchFamily="2" charset="0"/>
                <a:ea typeface="+mn-ea"/>
                <a:cs typeface="+mn-cs"/>
              </a:rPr>
              <a:t>lại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IcielSanelma" pitchFamily="2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IcielSanelma" pitchFamily="2" charset="0"/>
                <a:ea typeface="+mn-ea"/>
                <a:cs typeface="+mn-cs"/>
              </a:rPr>
              <a:t>hàng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IcielSanelma" pitchFamily="2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IcielSanelma" pitchFamily="2" charset="0"/>
                <a:ea typeface="+mn-ea"/>
                <a:cs typeface="+mn-cs"/>
              </a:rPr>
              <a:t>hóa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IcielSanelma" pitchFamily="2" charset="0"/>
                <a:ea typeface="+mn-ea"/>
                <a:cs typeface="+mn-cs"/>
              </a:rPr>
              <a:t>. 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5F9C0FD-4461-493B-8E8A-1E36D0CF68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3109" y="3355023"/>
            <a:ext cx="3301116" cy="2994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14B38B3-1A24-4AEB-A368-E1459402121D}"/>
              </a:ext>
            </a:extLst>
          </p:cNvPr>
          <p:cNvSpPr/>
          <p:nvPr/>
        </p:nvSpPr>
        <p:spPr>
          <a:xfrm>
            <a:off x="857775" y="3475567"/>
            <a:ext cx="692415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Qua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tin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theo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thương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ảnh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hưởng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nhận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thương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thương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khác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xung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quanh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788755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oogle Shape;164;p9">
            <a:extLst>
              <a:ext uri="{FF2B5EF4-FFF2-40B4-BE49-F238E27FC236}">
                <a16:creationId xmlns:a16="http://schemas.microsoft.com/office/drawing/2014/main" id="{ACD14F86-EE73-47C2-BB5B-08D17D4CABD1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l="15285" t="10430" r="46645" b="11190"/>
          <a:stretch/>
        </p:blipFill>
        <p:spPr>
          <a:xfrm>
            <a:off x="-1564462" y="-71562"/>
            <a:ext cx="14499771" cy="744117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2E0DB38-D244-4569-A363-7DC1AF3F26F0}"/>
              </a:ext>
            </a:extLst>
          </p:cNvPr>
          <p:cNvSpPr txBox="1"/>
          <p:nvPr/>
        </p:nvSpPr>
        <p:spPr>
          <a:xfrm>
            <a:off x="1148743" y="1109666"/>
            <a:ext cx="9557357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i="1" dirty="0">
                <a:solidFill>
                  <a:prstClr val="black"/>
                </a:solidFill>
                <a:latin typeface="#9Slide05 IcielSanelma" pitchFamily="2" charset="0"/>
              </a:rPr>
              <a:t>   </a:t>
            </a:r>
            <a:r>
              <a:rPr lang="en-US" sz="2400" i="1" dirty="0">
                <a:solidFill>
                  <a:prstClr val="black"/>
                </a:solidFill>
                <a:latin typeface="#9Slide05 IcielSanelma" pitchFamily="2" charset="0"/>
              </a:rPr>
              <a:t>1. </a:t>
            </a:r>
            <a:r>
              <a:rPr lang="en-US" sz="2400" dirty="0" err="1">
                <a:solidFill>
                  <a:prstClr val="black"/>
                </a:solidFill>
                <a:latin typeface="#9Slide05 IcielSanelma" pitchFamily="2" charset="0"/>
              </a:rPr>
              <a:t>Một</a:t>
            </a:r>
            <a:r>
              <a:rPr lang="en-US" sz="2400" dirty="0">
                <a:solidFill>
                  <a:prstClr val="black"/>
                </a:solidFill>
                <a:latin typeface="#9Slide05 IcielSanelma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IcielSanelma" pitchFamily="2" charset="0"/>
              </a:rPr>
              <a:t>xe</a:t>
            </a:r>
            <a:r>
              <a:rPr lang="en-US" sz="2400" dirty="0">
                <a:solidFill>
                  <a:prstClr val="black"/>
                </a:solidFill>
                <a:latin typeface="#9Slide05 IcielSanelma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IcielSanelma" pitchFamily="2" charset="0"/>
              </a:rPr>
              <a:t>tải</a:t>
            </a:r>
            <a:r>
              <a:rPr lang="en-US" sz="2400" dirty="0">
                <a:solidFill>
                  <a:prstClr val="black"/>
                </a:solidFill>
                <a:latin typeface="#9Slide05 IcielSanelma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IcielSanelma" pitchFamily="2" charset="0"/>
              </a:rPr>
              <a:t>chở</a:t>
            </a:r>
            <a:r>
              <a:rPr lang="en-US" sz="2400" dirty="0">
                <a:solidFill>
                  <a:prstClr val="black"/>
                </a:solidFill>
                <a:latin typeface="#9Slide05 IcielSanelma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IcielSanelma" pitchFamily="2" charset="0"/>
              </a:rPr>
              <a:t>nước</a:t>
            </a:r>
            <a:r>
              <a:rPr lang="en-US" sz="2400" dirty="0">
                <a:solidFill>
                  <a:prstClr val="black"/>
                </a:solidFill>
                <a:latin typeface="#9Slide05 IcielSanelma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IcielSanelma" pitchFamily="2" charset="0"/>
              </a:rPr>
              <a:t>giải</a:t>
            </a:r>
            <a:r>
              <a:rPr lang="en-US" sz="2400" dirty="0">
                <a:solidFill>
                  <a:prstClr val="black"/>
                </a:solidFill>
                <a:latin typeface="#9Slide05 IcielSanelma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IcielSanelma" pitchFamily="2" charset="0"/>
              </a:rPr>
              <a:t>khát</a:t>
            </a:r>
            <a:r>
              <a:rPr lang="en-US" sz="2400" dirty="0">
                <a:solidFill>
                  <a:prstClr val="black"/>
                </a:solidFill>
                <a:latin typeface="#9Slide05 IcielSanelma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IcielSanelma" pitchFamily="2" charset="0"/>
              </a:rPr>
              <a:t>bị</a:t>
            </a:r>
            <a:r>
              <a:rPr lang="en-US" sz="2400" dirty="0">
                <a:solidFill>
                  <a:prstClr val="black"/>
                </a:solidFill>
                <a:latin typeface="#9Slide05 IcielSanelma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IcielSanelma" pitchFamily="2" charset="0"/>
              </a:rPr>
              <a:t>lật</a:t>
            </a:r>
            <a:r>
              <a:rPr lang="en-US" sz="2400" dirty="0">
                <a:solidFill>
                  <a:prstClr val="black"/>
                </a:solidFill>
                <a:latin typeface="#9Slide05 IcielSanelma" pitchFamily="2" charset="0"/>
              </a:rPr>
              <a:t> ở </a:t>
            </a:r>
            <a:r>
              <a:rPr lang="en-US" sz="2400" dirty="0" err="1">
                <a:solidFill>
                  <a:prstClr val="black"/>
                </a:solidFill>
                <a:latin typeface="#9Slide05 IcielSanelma" pitchFamily="2" charset="0"/>
              </a:rPr>
              <a:t>trên</a:t>
            </a:r>
            <a:r>
              <a:rPr lang="en-US" sz="2400" dirty="0">
                <a:solidFill>
                  <a:prstClr val="black"/>
                </a:solidFill>
                <a:latin typeface="#9Slide05 IcielSanelma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IcielSanelma" pitchFamily="2" charset="0"/>
              </a:rPr>
              <a:t>đường</a:t>
            </a:r>
            <a:r>
              <a:rPr lang="en-US" sz="2400" dirty="0">
                <a:solidFill>
                  <a:prstClr val="black"/>
                </a:solidFill>
                <a:latin typeface="#9Slide05 IcielSanelma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IcielSanelma" pitchFamily="2" charset="0"/>
              </a:rPr>
              <a:t>khiến</a:t>
            </a:r>
            <a:r>
              <a:rPr lang="en-US" sz="2400" dirty="0">
                <a:solidFill>
                  <a:prstClr val="black"/>
                </a:solidFill>
                <a:latin typeface="#9Slide05 IcielSanelma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IcielSanelma" pitchFamily="2" charset="0"/>
              </a:rPr>
              <a:t>hàng</a:t>
            </a:r>
            <a:r>
              <a:rPr lang="en-US" sz="2400" dirty="0">
                <a:solidFill>
                  <a:prstClr val="black"/>
                </a:solidFill>
                <a:latin typeface="#9Slide05 IcielSanelma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IcielSanelma" pitchFamily="2" charset="0"/>
              </a:rPr>
              <a:t>trăm</a:t>
            </a:r>
            <a:r>
              <a:rPr lang="en-US" sz="2400" dirty="0">
                <a:solidFill>
                  <a:prstClr val="black"/>
                </a:solidFill>
                <a:latin typeface="#9Slide05 IcielSanelma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IcielSanelma" pitchFamily="2" charset="0"/>
              </a:rPr>
              <a:t>ngàn</a:t>
            </a:r>
            <a:r>
              <a:rPr lang="en-US" sz="2400" dirty="0">
                <a:solidFill>
                  <a:prstClr val="black"/>
                </a:solidFill>
                <a:latin typeface="#9Slide05 IcielSanelma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IcielSanelma" pitchFamily="2" charset="0"/>
              </a:rPr>
              <a:t>thùng</a:t>
            </a:r>
            <a:r>
              <a:rPr lang="en-US" sz="2400" dirty="0">
                <a:solidFill>
                  <a:prstClr val="black"/>
                </a:solidFill>
                <a:latin typeface="#9Slide05 IcielSanelma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IcielSanelma" pitchFamily="2" charset="0"/>
              </a:rPr>
              <a:t>hàng</a:t>
            </a:r>
            <a:r>
              <a:rPr lang="en-US" sz="2400" dirty="0">
                <a:solidFill>
                  <a:prstClr val="black"/>
                </a:solidFill>
                <a:latin typeface="#9Slide05 IcielSanelma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IcielSanelma" pitchFamily="2" charset="0"/>
              </a:rPr>
              <a:t>bị</a:t>
            </a:r>
            <a:r>
              <a:rPr lang="en-US" sz="2400" dirty="0">
                <a:solidFill>
                  <a:prstClr val="black"/>
                </a:solidFill>
                <a:latin typeface="#9Slide05 IcielSanelma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IcielSanelma" pitchFamily="2" charset="0"/>
              </a:rPr>
              <a:t>rôi</a:t>
            </a:r>
            <a:r>
              <a:rPr lang="en-US" sz="2400" dirty="0">
                <a:solidFill>
                  <a:prstClr val="black"/>
                </a:solidFill>
                <a:latin typeface="#9Slide05 IcielSanelma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IcielSanelma" pitchFamily="2" charset="0"/>
              </a:rPr>
              <a:t>ngổn</a:t>
            </a:r>
            <a:r>
              <a:rPr lang="en-US" sz="2400" dirty="0">
                <a:solidFill>
                  <a:prstClr val="black"/>
                </a:solidFill>
                <a:latin typeface="#9Slide05 IcielSanelma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IcielSanelma" pitchFamily="2" charset="0"/>
              </a:rPr>
              <a:t>ngang</a:t>
            </a:r>
            <a:r>
              <a:rPr lang="en-US" sz="2400" dirty="0">
                <a:solidFill>
                  <a:prstClr val="black"/>
                </a:solidFill>
                <a:latin typeface="#9Slide05 IcielSanelma" pitchFamily="2" charset="0"/>
              </a:rPr>
              <a:t>. </a:t>
            </a:r>
            <a:r>
              <a:rPr lang="en-US" sz="2400" dirty="0" err="1">
                <a:solidFill>
                  <a:prstClr val="black"/>
                </a:solidFill>
                <a:latin typeface="#9Slide05 IcielSanelma" pitchFamily="2" charset="0"/>
              </a:rPr>
              <a:t>Người</a:t>
            </a:r>
            <a:r>
              <a:rPr lang="en-US" sz="2400" dirty="0">
                <a:solidFill>
                  <a:prstClr val="black"/>
                </a:solidFill>
                <a:latin typeface="#9Slide05 IcielSanelma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IcielSanelma" pitchFamily="2" charset="0"/>
              </a:rPr>
              <a:t>đi</a:t>
            </a:r>
            <a:r>
              <a:rPr lang="en-US" sz="2400" dirty="0">
                <a:solidFill>
                  <a:prstClr val="black"/>
                </a:solidFill>
                <a:latin typeface="#9Slide05 IcielSanelma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IcielSanelma" pitchFamily="2" charset="0"/>
              </a:rPr>
              <a:t>đường</a:t>
            </a:r>
            <a:r>
              <a:rPr lang="en-US" sz="2400" dirty="0">
                <a:solidFill>
                  <a:prstClr val="black"/>
                </a:solidFill>
                <a:latin typeface="#9Slide05 IcielSanelma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IcielSanelma" pitchFamily="2" charset="0"/>
              </a:rPr>
              <a:t>và</a:t>
            </a:r>
            <a:r>
              <a:rPr lang="en-US" sz="2400" dirty="0">
                <a:solidFill>
                  <a:prstClr val="black"/>
                </a:solidFill>
                <a:latin typeface="#9Slide05 IcielSanelma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IcielSanelma" pitchFamily="2" charset="0"/>
              </a:rPr>
              <a:t>người</a:t>
            </a:r>
            <a:r>
              <a:rPr lang="en-US" sz="2400" dirty="0">
                <a:solidFill>
                  <a:prstClr val="black"/>
                </a:solidFill>
                <a:latin typeface="#9Slide05 IcielSanelma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IcielSanelma" pitchFamily="2" charset="0"/>
              </a:rPr>
              <a:t>dân</a:t>
            </a:r>
            <a:r>
              <a:rPr lang="en-US" sz="2400" dirty="0">
                <a:solidFill>
                  <a:prstClr val="black"/>
                </a:solidFill>
                <a:latin typeface="#9Slide05 IcielSanelma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IcielSanelma" pitchFamily="2" charset="0"/>
              </a:rPr>
              <a:t>sống</a:t>
            </a:r>
            <a:r>
              <a:rPr lang="en-US" sz="2400" dirty="0">
                <a:solidFill>
                  <a:prstClr val="black"/>
                </a:solidFill>
                <a:latin typeface="#9Slide05 IcielSanelma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IcielSanelma" pitchFamily="2" charset="0"/>
              </a:rPr>
              <a:t>gần</a:t>
            </a:r>
            <a:r>
              <a:rPr lang="en-US" sz="2400" dirty="0">
                <a:solidFill>
                  <a:prstClr val="black"/>
                </a:solidFill>
                <a:latin typeface="#9Slide05 IcielSanelma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IcielSanelma" pitchFamily="2" charset="0"/>
              </a:rPr>
              <a:t>đó</a:t>
            </a:r>
            <a:r>
              <a:rPr lang="en-US" sz="2400" dirty="0">
                <a:solidFill>
                  <a:prstClr val="black"/>
                </a:solidFill>
                <a:latin typeface="#9Slide05 IcielSanelma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IcielSanelma" pitchFamily="2" charset="0"/>
              </a:rPr>
              <a:t>đã</a:t>
            </a:r>
            <a:r>
              <a:rPr lang="en-US" sz="2400" dirty="0">
                <a:solidFill>
                  <a:prstClr val="black"/>
                </a:solidFill>
                <a:latin typeface="#9Slide05 IcielSanelma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IcielSanelma" pitchFamily="2" charset="0"/>
              </a:rPr>
              <a:t>hỗ</a:t>
            </a:r>
            <a:r>
              <a:rPr lang="en-US" sz="2400" dirty="0">
                <a:solidFill>
                  <a:prstClr val="black"/>
                </a:solidFill>
                <a:latin typeface="#9Slide05 IcielSanelma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IcielSanelma" pitchFamily="2" charset="0"/>
              </a:rPr>
              <a:t>trợ</a:t>
            </a:r>
            <a:r>
              <a:rPr lang="en-US" sz="2400" dirty="0">
                <a:solidFill>
                  <a:prstClr val="black"/>
                </a:solidFill>
                <a:latin typeface="#9Slide05 IcielSanelma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IcielSanelma" pitchFamily="2" charset="0"/>
              </a:rPr>
              <a:t>người</a:t>
            </a:r>
            <a:r>
              <a:rPr lang="en-US" sz="2400" dirty="0">
                <a:solidFill>
                  <a:prstClr val="black"/>
                </a:solidFill>
                <a:latin typeface="#9Slide05 IcielSanelma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IcielSanelma" pitchFamily="2" charset="0"/>
              </a:rPr>
              <a:t>lái</a:t>
            </a:r>
            <a:r>
              <a:rPr lang="en-US" sz="2400" dirty="0">
                <a:solidFill>
                  <a:prstClr val="black"/>
                </a:solidFill>
                <a:latin typeface="#9Slide05 IcielSanelma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IcielSanelma" pitchFamily="2" charset="0"/>
              </a:rPr>
              <a:t>xe</a:t>
            </a:r>
            <a:r>
              <a:rPr lang="en-US" sz="2400" dirty="0">
                <a:solidFill>
                  <a:prstClr val="black"/>
                </a:solidFill>
                <a:latin typeface="#9Slide05 IcielSanelma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IcielSanelma" pitchFamily="2" charset="0"/>
              </a:rPr>
              <a:t>thu</a:t>
            </a:r>
            <a:r>
              <a:rPr lang="en-US" sz="2400" dirty="0">
                <a:solidFill>
                  <a:prstClr val="black"/>
                </a:solidFill>
                <a:latin typeface="#9Slide05 IcielSanelma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IcielSanelma" pitchFamily="2" charset="0"/>
              </a:rPr>
              <a:t>gom</a:t>
            </a:r>
            <a:r>
              <a:rPr lang="en-US" sz="2400" dirty="0">
                <a:solidFill>
                  <a:prstClr val="black"/>
                </a:solidFill>
                <a:latin typeface="#9Slide05 IcielSanelma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IcielSanelma" pitchFamily="2" charset="0"/>
              </a:rPr>
              <a:t>và</a:t>
            </a:r>
            <a:r>
              <a:rPr lang="en-US" sz="2400" dirty="0">
                <a:solidFill>
                  <a:prstClr val="black"/>
                </a:solidFill>
                <a:latin typeface="#9Slide05 IcielSanelma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IcielSanelma" pitchFamily="2" charset="0"/>
              </a:rPr>
              <a:t>sắp</a:t>
            </a:r>
            <a:r>
              <a:rPr lang="en-US" sz="2400" dirty="0">
                <a:solidFill>
                  <a:prstClr val="black"/>
                </a:solidFill>
                <a:latin typeface="#9Slide05 IcielSanelma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IcielSanelma" pitchFamily="2" charset="0"/>
              </a:rPr>
              <a:t>xếp</a:t>
            </a:r>
            <a:r>
              <a:rPr lang="en-US" sz="2400" dirty="0">
                <a:solidFill>
                  <a:prstClr val="black"/>
                </a:solidFill>
                <a:latin typeface="#9Slide05 IcielSanelma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IcielSanelma" pitchFamily="2" charset="0"/>
              </a:rPr>
              <a:t>lại</a:t>
            </a:r>
            <a:r>
              <a:rPr lang="en-US" sz="2400" dirty="0">
                <a:solidFill>
                  <a:prstClr val="black"/>
                </a:solidFill>
                <a:latin typeface="#9Slide05 IcielSanelma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IcielSanelma" pitchFamily="2" charset="0"/>
              </a:rPr>
              <a:t>hàng</a:t>
            </a:r>
            <a:r>
              <a:rPr lang="en-US" sz="2400" dirty="0">
                <a:solidFill>
                  <a:prstClr val="black"/>
                </a:solidFill>
                <a:latin typeface="#9Slide05 IcielSanelma" pitchFamily="2" charset="0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#9Slide05 IcielSanelma" pitchFamily="2" charset="0"/>
              </a:rPr>
              <a:t>hóa</a:t>
            </a:r>
            <a:r>
              <a:rPr lang="en-US" sz="2400" dirty="0">
                <a:solidFill>
                  <a:prstClr val="black"/>
                </a:solidFill>
                <a:latin typeface="#9Slide05 IcielSanelma" pitchFamily="2" charset="0"/>
              </a:rPr>
              <a:t>. 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8A6D29D-EA91-4BB6-AAF5-735CA4DC89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3109" y="3355023"/>
            <a:ext cx="3301116" cy="2994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E164539-2FF8-4193-9C98-A8A0FE729A42}"/>
              </a:ext>
            </a:extLst>
          </p:cNvPr>
          <p:cNvSpPr/>
          <p:nvPr/>
        </p:nvSpPr>
        <p:spPr>
          <a:xfrm>
            <a:off x="985906" y="2610783"/>
            <a:ext cx="659599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81000" algn="just"/>
            <a:r>
              <a:rPr lang="vi-VN" sz="2800" dirty="0">
                <a:solidFill>
                  <a:srgbClr val="FF0000"/>
                </a:solidFill>
                <a:latin typeface="#9Slide05 Brannboll Ny" panose="02000000000000000000" pitchFamily="2" charset="0"/>
                <a:ea typeface="Times New Roman" panose="02020603050405020304" pitchFamily="18" charset="0"/>
              </a:rPr>
              <a:t>Tình yêu thương có ý nghĩa:</a:t>
            </a:r>
            <a:endParaRPr lang="en-US" sz="2800" dirty="0">
              <a:solidFill>
                <a:srgbClr val="FF0000"/>
              </a:solidFill>
              <a:latin typeface="#9Slide05 Brannboll Ny" panose="02000000000000000000" pitchFamily="2" charset="0"/>
              <a:ea typeface="Times New Roman" panose="02020603050405020304" pitchFamily="18" charset="0"/>
            </a:endParaRPr>
          </a:p>
          <a:p>
            <a:pPr indent="381000" algn="just"/>
            <a:r>
              <a:rPr lang="vi-VN" sz="2800" dirty="0">
                <a:solidFill>
                  <a:srgbClr val="0000FF"/>
                </a:solidFill>
                <a:latin typeface="#9Slide05 Brannboll Ny" panose="02000000000000000000" pitchFamily="2" charset="0"/>
                <a:ea typeface="Times New Roman" panose="02020603050405020304" pitchFamily="18" charset="0"/>
              </a:rPr>
              <a:t>+ Người được nhận tình yêu thương sẽ cảm thấy ấm áp hạnh phúc</a:t>
            </a:r>
            <a:endParaRPr lang="en-US" sz="2800" dirty="0">
              <a:solidFill>
                <a:srgbClr val="0000FF"/>
              </a:solidFill>
              <a:latin typeface="#9Slide05 Brannboll Ny" panose="02000000000000000000" pitchFamily="2" charset="0"/>
              <a:ea typeface="Times New Roman" panose="02020603050405020304" pitchFamily="18" charset="0"/>
            </a:endParaRPr>
          </a:p>
          <a:p>
            <a:pPr indent="381000" algn="just"/>
            <a:r>
              <a:rPr lang="vi-VN" sz="2800" dirty="0">
                <a:solidFill>
                  <a:srgbClr val="0000FF"/>
                </a:solidFill>
                <a:latin typeface="#9Slide05 Brannboll Ny" panose="02000000000000000000" pitchFamily="2" charset="0"/>
                <a:ea typeface="Times New Roman" panose="02020603050405020304" pitchFamily="18" charset="0"/>
              </a:rPr>
              <a:t>+ Người thể hiện tình yêu thương với người khác cảm thấy vui vẻ cùng chung</a:t>
            </a:r>
            <a:endParaRPr lang="en-US" sz="2800" dirty="0">
              <a:solidFill>
                <a:srgbClr val="0000FF"/>
              </a:solidFill>
              <a:latin typeface="#9Slide05 Brannboll Ny" panose="02000000000000000000" pitchFamily="2" charset="0"/>
              <a:ea typeface="Times New Roman" panose="02020603050405020304" pitchFamily="18" charset="0"/>
            </a:endParaRPr>
          </a:p>
          <a:p>
            <a:r>
              <a:rPr lang="vi-VN" sz="2800" dirty="0">
                <a:solidFill>
                  <a:srgbClr val="0000FF"/>
                </a:solidFill>
                <a:latin typeface="#9Slide05 Brannboll Ny" panose="02000000000000000000" pitchFamily="2" charset="0"/>
                <a:ea typeface="Courier New" panose="02070309020205020404" pitchFamily="49" charset="0"/>
              </a:rPr>
              <a:t>+ Đối với xã hội, tình yêu thương con người góp phần làm cho xã hội lành mạnh và tốt đẹp hơn.</a:t>
            </a:r>
            <a:endParaRPr lang="en-US" sz="3200" dirty="0">
              <a:solidFill>
                <a:srgbClr val="0000FF"/>
              </a:solidFill>
              <a:latin typeface="#9Slide05 Brannboll Ny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4536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Shape 1"/>
          <p:cNvPicPr/>
          <p:nvPr/>
        </p:nvPicPr>
        <p:blipFill>
          <a:blip r:embed="rId2"/>
          <a:stretch/>
        </p:blipFill>
        <p:spPr>
          <a:xfrm>
            <a:off x="11033760" y="0"/>
            <a:ext cx="1158240" cy="104838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14FED79-0760-4594-96FD-29D77D8AE15F}"/>
              </a:ext>
            </a:extLst>
          </p:cNvPr>
          <p:cNvSpPr txBox="1"/>
          <p:nvPr/>
        </p:nvSpPr>
        <p:spPr>
          <a:xfrm>
            <a:off x="578643" y="503970"/>
            <a:ext cx="5431631" cy="56761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Giúp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đỡ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dân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vùng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lũ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lụt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miền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trung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VN-Vanilla Daisy Pro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giữa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tháng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9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giữa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tháng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11/2020,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trận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bão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lũ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lụt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liên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tiếp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xảy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ra,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gây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thiệt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hại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nặng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nề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tại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miền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Trung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dân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cả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xót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xa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trước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mất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mát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lớn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mà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dân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nơi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đây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đang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phải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hứng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chịu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 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Nhằm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phát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huy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truyền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thông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đoàn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tương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thân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tương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ái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Lá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lành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đàm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lá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rách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”,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tinh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thần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Nhường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cơm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sẻ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áo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”,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nhiều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tổ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chức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cá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chia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sẻ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khó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khăn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dân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tỉnh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miền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Trung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lũ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lụt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quyên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góp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ủng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hộ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tiền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tư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hàng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hoá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nhu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yếu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....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giúp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bà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dân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vùng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lũ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sớm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vượt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qua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cảnh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hoạn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nạn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khắc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phục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khó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khăn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ổn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khó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khăn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càng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thấy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rõ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thần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đoàn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thương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gắn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bó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dân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Việt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Nam.</a:t>
            </a: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VN-Vanilla Daisy Pro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55AACB6-0217-44A9-9FD6-168E2FB8E345}"/>
              </a:ext>
            </a:extLst>
          </p:cNvPr>
          <p:cNvSpPr/>
          <p:nvPr/>
        </p:nvSpPr>
        <p:spPr>
          <a:xfrm>
            <a:off x="6410325" y="1982254"/>
            <a:ext cx="5029269" cy="28380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VN-Clementine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?: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VN-Clementine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VN-Clementine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VN-Clementine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VN-Clementine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VN-Clementine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thương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VN-Clementine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VN-Clementine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VN-Clementine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VN-Clementine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VN-Clementine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VN-Clementine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thê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VN-Clementine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VN-Clementine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VN-Clementine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VN-Clementine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VN-Clementine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VN-Clementine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VN-Clementine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VN-Clementine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VN-Clementine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qua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VN-Clementine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VN-Clementine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qua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VN-Clementine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VN-Clementine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VN-Clementine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chuyện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VN-Clementine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VN-Clementine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VN-Clementine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VN-Clementine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?: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VN-Clementine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VN-Clementine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VN-Clementine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VN-Clementine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VN-Clementine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thương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VN-Clementine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VN-Clementine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VN-Clementine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VN-Clementine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VN-Clementine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VN-Clementine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VN-Clementine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VN-Clementine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trị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VN-Clementine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VN-Clementine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VN-Clementine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VN-Clementine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VN-Clementine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VN-Clementine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VN-Clementine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VN-Clementine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VN-Clementine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VN-Clementine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VN-Clementine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VN-Clementine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VN-Clementine" panose="020F050202020403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8929888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1C1DF02-E502-4033-9167-008BBC48CE57}"/>
              </a:ext>
            </a:extLst>
          </p:cNvPr>
          <p:cNvSpPr txBox="1"/>
          <p:nvPr/>
        </p:nvSpPr>
        <p:spPr>
          <a:xfrm>
            <a:off x="578643" y="503970"/>
            <a:ext cx="5431631" cy="56761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Giúp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đỡ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dân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vùng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lũ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lụt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miền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trung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VN-Vanilla Daisy Pro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giữa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tháng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9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giữa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tháng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11/2020,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trận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bão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lũ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lụt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liên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tiếp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xảy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ra,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gây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thiệt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hại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nặng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nề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tại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miền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Trung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dân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cả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xót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xa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trước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mất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mát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lớn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mà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dân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nơi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đây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đang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phải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hứng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chịu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 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Nhằm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phát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huy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truyền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thông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đoàn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tương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thân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tương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ái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Lá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lành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đàm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lá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rách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”,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tinh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thần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Nhường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cơm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sẻ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áo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”,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nhiều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tổ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chức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cá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chia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sẻ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khó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khăn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dân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tỉnh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miền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Trung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lũ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lụt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quyên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góp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ủng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hộ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tiền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tư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hàng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hoá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nhu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yếu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....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giúp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bà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dân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vùng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lũ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sớm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vượt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qua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cảnh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hoạn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nạn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khắc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phục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khó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khăn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ổn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khó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khăn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càng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thấy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rõ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thần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đoàn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yêu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thương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gắn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bó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dân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Việt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VN-Vanilla Daisy Pro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Nam.</a:t>
            </a:r>
          </a:p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VN-Vanilla Daisy Pro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7EB44AE-0AAC-42CB-AF4F-8E63BCE6B427}"/>
              </a:ext>
            </a:extLst>
          </p:cNvPr>
          <p:cNvSpPr/>
          <p:nvPr/>
        </p:nvSpPr>
        <p:spPr>
          <a:xfrm>
            <a:off x="6276975" y="714911"/>
            <a:ext cx="5191125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solidFill>
                  <a:srgbClr val="0000FF"/>
                </a:solidFill>
                <a:latin typeface="#9Slide05 Brannboll Ny" panose="02000000000000000000" pitchFamily="2" charset="0"/>
              </a:rPr>
              <a:t>- </a:t>
            </a:r>
            <a:r>
              <a:rPr lang="en-US" sz="2800" dirty="0" err="1">
                <a:solidFill>
                  <a:srgbClr val="0000FF"/>
                </a:solidFill>
                <a:latin typeface="#9Slide05 Brannboll Ny" panose="02000000000000000000" pitchFamily="2" charset="0"/>
              </a:rPr>
              <a:t>Tình</a:t>
            </a:r>
            <a:r>
              <a:rPr lang="en-US" sz="2800" dirty="0">
                <a:solidFill>
                  <a:srgbClr val="0000FF"/>
                </a:solidFill>
                <a:latin typeface="#9Slide05 Brannboll Ny" panose="02000000000000000000" pitchFamily="2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#9Slide05 Brannboll Ny" panose="02000000000000000000" pitchFamily="2" charset="0"/>
              </a:rPr>
              <a:t>yêu</a:t>
            </a:r>
            <a:r>
              <a:rPr lang="en-US" sz="2800" dirty="0">
                <a:solidFill>
                  <a:srgbClr val="0000FF"/>
                </a:solidFill>
                <a:latin typeface="#9Slide05 Brannboll Ny" panose="02000000000000000000" pitchFamily="2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#9Slide05 Brannboll Ny" panose="02000000000000000000" pitchFamily="2" charset="0"/>
              </a:rPr>
              <a:t>thương</a:t>
            </a:r>
            <a:r>
              <a:rPr lang="en-US" sz="2800" dirty="0">
                <a:solidFill>
                  <a:srgbClr val="0000FF"/>
                </a:solidFill>
                <a:latin typeface="#9Slide05 Brannboll Ny" panose="02000000000000000000" pitchFamily="2" charset="0"/>
              </a:rPr>
              <a:t> con </a:t>
            </a:r>
            <a:r>
              <a:rPr lang="en-US" sz="2800" dirty="0" err="1">
                <a:solidFill>
                  <a:srgbClr val="0000FF"/>
                </a:solidFill>
                <a:latin typeface="#9Slide05 Brannboll Ny" panose="02000000000000000000" pitchFamily="2" charset="0"/>
              </a:rPr>
              <a:t>người</a:t>
            </a:r>
            <a:r>
              <a:rPr lang="en-US" sz="2800" dirty="0">
                <a:solidFill>
                  <a:srgbClr val="0000FF"/>
                </a:solidFill>
                <a:latin typeface="#9Slide05 Brannboll Ny" panose="02000000000000000000" pitchFamily="2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#9Slide05 Brannboll Ny" panose="02000000000000000000" pitchFamily="2" charset="0"/>
              </a:rPr>
              <a:t>được</a:t>
            </a:r>
            <a:r>
              <a:rPr lang="en-US" sz="2800" dirty="0">
                <a:solidFill>
                  <a:srgbClr val="0000FF"/>
                </a:solidFill>
                <a:latin typeface="#9Slide05 Brannboll Ny" panose="02000000000000000000" pitchFamily="2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#9Slide05 Brannboll Ny" panose="02000000000000000000" pitchFamily="2" charset="0"/>
              </a:rPr>
              <a:t>thể</a:t>
            </a:r>
            <a:r>
              <a:rPr lang="en-US" sz="2800" dirty="0">
                <a:solidFill>
                  <a:srgbClr val="0000FF"/>
                </a:solidFill>
                <a:latin typeface="#9Slide05 Brannboll Ny" panose="02000000000000000000" pitchFamily="2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#9Slide05 Brannboll Ny" panose="02000000000000000000" pitchFamily="2" charset="0"/>
              </a:rPr>
              <a:t>hiện</a:t>
            </a:r>
            <a:r>
              <a:rPr lang="en-US" sz="2800" dirty="0">
                <a:solidFill>
                  <a:srgbClr val="0000FF"/>
                </a:solidFill>
                <a:latin typeface="#9Slide05 Brannboll Ny" panose="02000000000000000000" pitchFamily="2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#9Slide05 Brannboll Ny" panose="02000000000000000000" pitchFamily="2" charset="0"/>
              </a:rPr>
              <a:t>bằng</a:t>
            </a:r>
            <a:r>
              <a:rPr lang="en-US" sz="2800" dirty="0">
                <a:solidFill>
                  <a:srgbClr val="0000FF"/>
                </a:solidFill>
                <a:latin typeface="#9Slide05 Brannboll Ny" panose="02000000000000000000" pitchFamily="2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#9Slide05 Brannboll Ny" panose="02000000000000000000" pitchFamily="2" charset="0"/>
              </a:rPr>
              <a:t>việc</a:t>
            </a:r>
            <a:r>
              <a:rPr lang="en-US" sz="2800" dirty="0">
                <a:solidFill>
                  <a:srgbClr val="0000FF"/>
                </a:solidFill>
                <a:latin typeface="#9Slide05 Brannboll Ny" panose="02000000000000000000" pitchFamily="2" charset="0"/>
              </a:rPr>
              <a:t>: </a:t>
            </a:r>
            <a:r>
              <a:rPr lang="en-US" sz="2800" dirty="0" err="1">
                <a:solidFill>
                  <a:srgbClr val="0000FF"/>
                </a:solidFill>
                <a:latin typeface="#9Slide05 Brannboll Ny" panose="02000000000000000000" pitchFamily="2" charset="0"/>
              </a:rPr>
              <a:t>tổ</a:t>
            </a:r>
            <a:r>
              <a:rPr lang="en-US" sz="2800" dirty="0">
                <a:solidFill>
                  <a:srgbClr val="0000FF"/>
                </a:solidFill>
                <a:latin typeface="#9Slide05 Brannboll Ny" panose="02000000000000000000" pitchFamily="2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#9Slide05 Brannboll Ny" panose="02000000000000000000" pitchFamily="2" charset="0"/>
              </a:rPr>
              <a:t>chức</a:t>
            </a:r>
            <a:r>
              <a:rPr lang="en-US" sz="2800" dirty="0">
                <a:solidFill>
                  <a:srgbClr val="0000FF"/>
                </a:solidFill>
                <a:latin typeface="#9Slide05 Brannboll Ny" panose="02000000000000000000" pitchFamily="2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#9Slide05 Brannboll Ny" panose="02000000000000000000" pitchFamily="2" charset="0"/>
              </a:rPr>
              <a:t>cá</a:t>
            </a:r>
            <a:r>
              <a:rPr lang="en-US" sz="2800" dirty="0">
                <a:solidFill>
                  <a:srgbClr val="0000FF"/>
                </a:solidFill>
                <a:latin typeface="#9Slide05 Brannboll Ny" panose="02000000000000000000" pitchFamily="2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#9Slide05 Brannboll Ny" panose="02000000000000000000" pitchFamily="2" charset="0"/>
              </a:rPr>
              <a:t>nhân</a:t>
            </a:r>
            <a:r>
              <a:rPr lang="en-US" sz="2800" dirty="0">
                <a:solidFill>
                  <a:srgbClr val="0000FF"/>
                </a:solidFill>
                <a:latin typeface="#9Slide05 Brannboll Ny" panose="02000000000000000000" pitchFamily="2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#9Slide05 Brannboll Ny" panose="02000000000000000000" pitchFamily="2" charset="0"/>
              </a:rPr>
              <a:t>đã</a:t>
            </a:r>
            <a:r>
              <a:rPr lang="en-US" sz="2800" dirty="0">
                <a:solidFill>
                  <a:srgbClr val="0000FF"/>
                </a:solidFill>
                <a:latin typeface="#9Slide05 Brannboll Ny" panose="02000000000000000000" pitchFamily="2" charset="0"/>
              </a:rPr>
              <a:t> chia </a:t>
            </a:r>
            <a:r>
              <a:rPr lang="en-US" sz="2800" dirty="0" err="1">
                <a:solidFill>
                  <a:srgbClr val="0000FF"/>
                </a:solidFill>
                <a:latin typeface="#9Slide05 Brannboll Ny" panose="02000000000000000000" pitchFamily="2" charset="0"/>
              </a:rPr>
              <a:t>sẻ</a:t>
            </a:r>
            <a:r>
              <a:rPr lang="en-US" sz="2800" dirty="0">
                <a:solidFill>
                  <a:srgbClr val="0000FF"/>
                </a:solidFill>
                <a:latin typeface="#9Slide05 Brannboll Ny" panose="02000000000000000000" pitchFamily="2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#9Slide05 Brannboll Ny" panose="02000000000000000000" pitchFamily="2" charset="0"/>
              </a:rPr>
              <a:t>khó</a:t>
            </a:r>
            <a:r>
              <a:rPr lang="en-US" sz="2800" dirty="0">
                <a:solidFill>
                  <a:srgbClr val="0000FF"/>
                </a:solidFill>
                <a:latin typeface="#9Slide05 Brannboll Ny" panose="02000000000000000000" pitchFamily="2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#9Slide05 Brannboll Ny" panose="02000000000000000000" pitchFamily="2" charset="0"/>
              </a:rPr>
              <a:t>khăn</a:t>
            </a:r>
            <a:r>
              <a:rPr lang="en-US" sz="2800" dirty="0">
                <a:solidFill>
                  <a:srgbClr val="0000FF"/>
                </a:solidFill>
                <a:latin typeface="#9Slide05 Brannboll Ny" panose="02000000000000000000" pitchFamily="2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#9Slide05 Brannboll Ny" panose="02000000000000000000" pitchFamily="2" charset="0"/>
              </a:rPr>
              <a:t>với</a:t>
            </a:r>
            <a:r>
              <a:rPr lang="en-US" sz="2800" dirty="0">
                <a:solidFill>
                  <a:srgbClr val="0000FF"/>
                </a:solidFill>
                <a:latin typeface="#9Slide05 Brannboll Ny" panose="02000000000000000000" pitchFamily="2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#9Slide05 Brannboll Ny" panose="02000000000000000000" pitchFamily="2" charset="0"/>
              </a:rPr>
              <a:t>nhân</a:t>
            </a:r>
            <a:r>
              <a:rPr lang="en-US" sz="2800" dirty="0">
                <a:solidFill>
                  <a:srgbClr val="0000FF"/>
                </a:solidFill>
                <a:latin typeface="#9Slide05 Brannboll Ny" panose="02000000000000000000" pitchFamily="2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#9Slide05 Brannboll Ny" panose="02000000000000000000" pitchFamily="2" charset="0"/>
              </a:rPr>
              <a:t>dân</a:t>
            </a:r>
            <a:r>
              <a:rPr lang="en-US" sz="2800" dirty="0">
                <a:solidFill>
                  <a:srgbClr val="0000FF"/>
                </a:solidFill>
                <a:latin typeface="#9Slide05 Brannboll Ny" panose="02000000000000000000" pitchFamily="2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#9Slide05 Brannboll Ny" panose="02000000000000000000" pitchFamily="2" charset="0"/>
              </a:rPr>
              <a:t>các</a:t>
            </a:r>
            <a:r>
              <a:rPr lang="en-US" sz="2800" dirty="0">
                <a:solidFill>
                  <a:srgbClr val="0000FF"/>
                </a:solidFill>
                <a:latin typeface="#9Slide05 Brannboll Ny" panose="02000000000000000000" pitchFamily="2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#9Slide05 Brannboll Ny" panose="02000000000000000000" pitchFamily="2" charset="0"/>
              </a:rPr>
              <a:t>tỉnh</a:t>
            </a:r>
            <a:r>
              <a:rPr lang="en-US" sz="2800" dirty="0">
                <a:solidFill>
                  <a:srgbClr val="0000FF"/>
                </a:solidFill>
                <a:latin typeface="#9Slide05 Brannboll Ny" panose="02000000000000000000" pitchFamily="2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#9Slide05 Brannboll Ny" panose="02000000000000000000" pitchFamily="2" charset="0"/>
              </a:rPr>
              <a:t>miền</a:t>
            </a:r>
            <a:r>
              <a:rPr lang="en-US" sz="2800" dirty="0">
                <a:solidFill>
                  <a:srgbClr val="0000FF"/>
                </a:solidFill>
                <a:latin typeface="#9Slide05 Brannboll Ny" panose="02000000000000000000" pitchFamily="2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#9Slide05 Brannboll Ny" panose="02000000000000000000" pitchFamily="2" charset="0"/>
              </a:rPr>
              <a:t>Trung</a:t>
            </a:r>
            <a:r>
              <a:rPr lang="en-US" sz="2800" dirty="0">
                <a:solidFill>
                  <a:srgbClr val="0000FF"/>
                </a:solidFill>
                <a:latin typeface="#9Slide05 Brannboll Ny" panose="02000000000000000000" pitchFamily="2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#9Slide05 Brannboll Ny" panose="02000000000000000000" pitchFamily="2" charset="0"/>
              </a:rPr>
              <a:t>bị</a:t>
            </a:r>
            <a:r>
              <a:rPr lang="en-US" sz="2800" dirty="0">
                <a:solidFill>
                  <a:srgbClr val="0000FF"/>
                </a:solidFill>
                <a:latin typeface="#9Slide05 Brannboll Ny" panose="02000000000000000000" pitchFamily="2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#9Slide05 Brannboll Ny" panose="02000000000000000000" pitchFamily="2" charset="0"/>
              </a:rPr>
              <a:t>lũ</a:t>
            </a:r>
            <a:r>
              <a:rPr lang="en-US" sz="2800" dirty="0">
                <a:solidFill>
                  <a:srgbClr val="0000FF"/>
                </a:solidFill>
                <a:latin typeface="#9Slide05 Brannboll Ny" panose="02000000000000000000" pitchFamily="2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#9Slide05 Brannboll Ny" panose="02000000000000000000" pitchFamily="2" charset="0"/>
              </a:rPr>
              <a:t>lụt</a:t>
            </a:r>
            <a:r>
              <a:rPr lang="en-US" sz="2800" dirty="0">
                <a:solidFill>
                  <a:srgbClr val="0000FF"/>
                </a:solidFill>
                <a:latin typeface="#9Slide05 Brannboll Ny" panose="02000000000000000000" pitchFamily="2" charset="0"/>
              </a:rPr>
              <a:t>: </a:t>
            </a:r>
            <a:r>
              <a:rPr lang="en-US" sz="2800" dirty="0" err="1">
                <a:solidFill>
                  <a:srgbClr val="0000FF"/>
                </a:solidFill>
                <a:latin typeface="#9Slide05 Brannboll Ny" panose="02000000000000000000" pitchFamily="2" charset="0"/>
              </a:rPr>
              <a:t>quyên</a:t>
            </a:r>
            <a:r>
              <a:rPr lang="en-US" sz="2800" dirty="0">
                <a:solidFill>
                  <a:srgbClr val="0000FF"/>
                </a:solidFill>
                <a:latin typeface="#9Slide05 Brannboll Ny" panose="02000000000000000000" pitchFamily="2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#9Slide05 Brannboll Ny" panose="02000000000000000000" pitchFamily="2" charset="0"/>
              </a:rPr>
              <a:t>góp</a:t>
            </a:r>
            <a:r>
              <a:rPr lang="en-US" sz="2800" dirty="0">
                <a:solidFill>
                  <a:srgbClr val="0000FF"/>
                </a:solidFill>
                <a:latin typeface="#9Slide05 Brannboll Ny" panose="02000000000000000000" pitchFamily="2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#9Slide05 Brannboll Ny" panose="02000000000000000000" pitchFamily="2" charset="0"/>
              </a:rPr>
              <a:t>ủng</a:t>
            </a:r>
            <a:r>
              <a:rPr lang="en-US" sz="2800" dirty="0">
                <a:solidFill>
                  <a:srgbClr val="0000FF"/>
                </a:solidFill>
                <a:latin typeface="#9Slide05 Brannboll Ny" panose="02000000000000000000" pitchFamily="2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#9Slide05 Brannboll Ny" panose="02000000000000000000" pitchFamily="2" charset="0"/>
              </a:rPr>
              <a:t>hộ</a:t>
            </a:r>
            <a:r>
              <a:rPr lang="en-US" sz="2800" dirty="0">
                <a:solidFill>
                  <a:srgbClr val="0000FF"/>
                </a:solidFill>
                <a:latin typeface="#9Slide05 Brannboll Ny" panose="02000000000000000000" pitchFamily="2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#9Slide05 Brannboll Ny" panose="02000000000000000000" pitchFamily="2" charset="0"/>
              </a:rPr>
              <a:t>tiền</a:t>
            </a:r>
            <a:r>
              <a:rPr lang="en-US" sz="2800" dirty="0">
                <a:solidFill>
                  <a:srgbClr val="0000FF"/>
                </a:solidFill>
                <a:latin typeface="#9Slide05 Brannboll Ny" panose="02000000000000000000" pitchFamily="2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#9Slide05 Brannboll Ny" panose="02000000000000000000" pitchFamily="2" charset="0"/>
              </a:rPr>
              <a:t>vật</a:t>
            </a:r>
            <a:r>
              <a:rPr lang="en-US" sz="2800" dirty="0">
                <a:solidFill>
                  <a:srgbClr val="0000FF"/>
                </a:solidFill>
                <a:latin typeface="#9Slide05 Brannboll Ny" panose="02000000000000000000" pitchFamily="2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#9Slide05 Brannboll Ny" panose="02000000000000000000" pitchFamily="2" charset="0"/>
              </a:rPr>
              <a:t>tư</a:t>
            </a:r>
            <a:r>
              <a:rPr lang="en-US" sz="2800" dirty="0">
                <a:solidFill>
                  <a:srgbClr val="0000FF"/>
                </a:solidFill>
                <a:latin typeface="#9Slide05 Brannboll Ny" panose="02000000000000000000" pitchFamily="2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#9Slide05 Brannboll Ny" panose="02000000000000000000" pitchFamily="2" charset="0"/>
              </a:rPr>
              <a:t>hàng</a:t>
            </a:r>
            <a:r>
              <a:rPr lang="en-US" sz="2800" dirty="0">
                <a:solidFill>
                  <a:srgbClr val="0000FF"/>
                </a:solidFill>
                <a:latin typeface="#9Slide05 Brannboll Ny" panose="02000000000000000000" pitchFamily="2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#9Slide05 Brannboll Ny" panose="02000000000000000000" pitchFamily="2" charset="0"/>
              </a:rPr>
              <a:t>hoá</a:t>
            </a:r>
            <a:r>
              <a:rPr lang="en-US" sz="2800" dirty="0">
                <a:solidFill>
                  <a:srgbClr val="0000FF"/>
                </a:solidFill>
                <a:latin typeface="#9Slide05 Brannboll Ny" panose="02000000000000000000" pitchFamily="2" charset="0"/>
              </a:rPr>
              <a:t>, </a:t>
            </a:r>
            <a:r>
              <a:rPr lang="en-US" sz="2800" dirty="0" err="1">
                <a:solidFill>
                  <a:srgbClr val="0000FF"/>
                </a:solidFill>
                <a:latin typeface="#9Slide05 Brannboll Ny" panose="02000000000000000000" pitchFamily="2" charset="0"/>
              </a:rPr>
              <a:t>nhu</a:t>
            </a:r>
            <a:r>
              <a:rPr lang="en-US" sz="2800" dirty="0">
                <a:solidFill>
                  <a:srgbClr val="0000FF"/>
                </a:solidFill>
                <a:latin typeface="#9Slide05 Brannboll Ny" panose="02000000000000000000" pitchFamily="2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#9Slide05 Brannboll Ny" panose="02000000000000000000" pitchFamily="2" charset="0"/>
              </a:rPr>
              <a:t>yếu</a:t>
            </a:r>
            <a:r>
              <a:rPr lang="en-US" sz="2800" dirty="0">
                <a:solidFill>
                  <a:srgbClr val="0000FF"/>
                </a:solidFill>
                <a:latin typeface="#9Slide05 Brannboll Ny" panose="02000000000000000000" pitchFamily="2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#9Slide05 Brannboll Ny" panose="02000000000000000000" pitchFamily="2" charset="0"/>
              </a:rPr>
              <a:t>phẩm</a:t>
            </a:r>
            <a:r>
              <a:rPr lang="en-US" sz="2800" dirty="0">
                <a:solidFill>
                  <a:srgbClr val="0000FF"/>
                </a:solidFill>
                <a:latin typeface="#9Slide05 Brannboll Ny" panose="02000000000000000000" pitchFamily="2" charset="0"/>
              </a:rPr>
              <a:t>.... </a:t>
            </a:r>
            <a:r>
              <a:rPr lang="en-US" sz="2800" dirty="0" err="1">
                <a:solidFill>
                  <a:srgbClr val="0000FF"/>
                </a:solidFill>
                <a:latin typeface="#9Slide05 Brannboll Ny" panose="02000000000000000000" pitchFamily="2" charset="0"/>
              </a:rPr>
              <a:t>giúp</a:t>
            </a:r>
            <a:r>
              <a:rPr lang="en-US" sz="2800" dirty="0">
                <a:solidFill>
                  <a:srgbClr val="0000FF"/>
                </a:solidFill>
                <a:latin typeface="#9Slide05 Brannboll Ny" panose="02000000000000000000" pitchFamily="2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#9Slide05 Brannboll Ny" panose="02000000000000000000" pitchFamily="2" charset="0"/>
              </a:rPr>
              <a:t>cho</a:t>
            </a:r>
            <a:r>
              <a:rPr lang="en-US" sz="2800" dirty="0">
                <a:solidFill>
                  <a:srgbClr val="0000FF"/>
                </a:solidFill>
                <a:latin typeface="#9Slide05 Brannboll Ny" panose="02000000000000000000" pitchFamily="2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#9Slide05 Brannboll Ny" panose="02000000000000000000" pitchFamily="2" charset="0"/>
              </a:rPr>
              <a:t>bà</a:t>
            </a:r>
            <a:r>
              <a:rPr lang="en-US" sz="2800" dirty="0">
                <a:solidFill>
                  <a:srgbClr val="0000FF"/>
                </a:solidFill>
                <a:latin typeface="#9Slide05 Brannboll Ny" panose="02000000000000000000" pitchFamily="2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#9Slide05 Brannboll Ny" panose="02000000000000000000" pitchFamily="2" charset="0"/>
              </a:rPr>
              <a:t>cơn</a:t>
            </a:r>
            <a:r>
              <a:rPr lang="en-US" sz="2800" dirty="0">
                <a:solidFill>
                  <a:srgbClr val="0000FF"/>
                </a:solidFill>
                <a:latin typeface="#9Slide05 Brannboll Ny" panose="02000000000000000000" pitchFamily="2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#9Slide05 Brannboll Ny" panose="02000000000000000000" pitchFamily="2" charset="0"/>
              </a:rPr>
              <a:t>nhân</a:t>
            </a:r>
            <a:r>
              <a:rPr lang="en-US" sz="2800" dirty="0">
                <a:solidFill>
                  <a:srgbClr val="0000FF"/>
                </a:solidFill>
                <a:latin typeface="#9Slide05 Brannboll Ny" panose="02000000000000000000" pitchFamily="2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#9Slide05 Brannboll Ny" panose="02000000000000000000" pitchFamily="2" charset="0"/>
              </a:rPr>
              <a:t>dân</a:t>
            </a:r>
            <a:r>
              <a:rPr lang="en-US" sz="2800" dirty="0">
                <a:solidFill>
                  <a:srgbClr val="0000FF"/>
                </a:solidFill>
                <a:latin typeface="#9Slide05 Brannboll Ny" panose="02000000000000000000" pitchFamily="2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#9Slide05 Brannboll Ny" panose="02000000000000000000" pitchFamily="2" charset="0"/>
              </a:rPr>
              <a:t>vùng</a:t>
            </a:r>
            <a:r>
              <a:rPr lang="en-US" sz="2800" dirty="0">
                <a:solidFill>
                  <a:srgbClr val="0000FF"/>
                </a:solidFill>
                <a:latin typeface="#9Slide05 Brannboll Ny" panose="02000000000000000000" pitchFamily="2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#9Slide05 Brannboll Ny" panose="02000000000000000000" pitchFamily="2" charset="0"/>
              </a:rPr>
              <a:t>lũ</a:t>
            </a:r>
            <a:r>
              <a:rPr lang="en-US" sz="2800" dirty="0">
                <a:solidFill>
                  <a:srgbClr val="0000FF"/>
                </a:solidFill>
                <a:latin typeface="#9Slide05 Brannboll Ny" panose="02000000000000000000" pitchFamily="2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#9Slide05 Brannboll Ny" panose="02000000000000000000" pitchFamily="2" charset="0"/>
              </a:rPr>
              <a:t>sớm</a:t>
            </a:r>
            <a:r>
              <a:rPr lang="en-US" sz="2800" dirty="0">
                <a:solidFill>
                  <a:srgbClr val="0000FF"/>
                </a:solidFill>
                <a:latin typeface="#9Slide05 Brannboll Ny" panose="02000000000000000000" pitchFamily="2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#9Slide05 Brannboll Ny" panose="02000000000000000000" pitchFamily="2" charset="0"/>
              </a:rPr>
              <a:t>vượt</a:t>
            </a:r>
            <a:r>
              <a:rPr lang="en-US" sz="2800" dirty="0">
                <a:solidFill>
                  <a:srgbClr val="0000FF"/>
                </a:solidFill>
                <a:latin typeface="#9Slide05 Brannboll Ny" panose="02000000000000000000" pitchFamily="2" charset="0"/>
              </a:rPr>
              <a:t> qua </a:t>
            </a:r>
            <a:r>
              <a:rPr lang="en-US" sz="2800" dirty="0" err="1">
                <a:solidFill>
                  <a:srgbClr val="0000FF"/>
                </a:solidFill>
                <a:latin typeface="#9Slide05 Brannboll Ny" panose="02000000000000000000" pitchFamily="2" charset="0"/>
              </a:rPr>
              <a:t>tình</a:t>
            </a:r>
            <a:r>
              <a:rPr lang="en-US" sz="2800" dirty="0">
                <a:solidFill>
                  <a:srgbClr val="0000FF"/>
                </a:solidFill>
                <a:latin typeface="#9Slide05 Brannboll Ny" panose="02000000000000000000" pitchFamily="2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#9Slide05 Brannboll Ny" panose="02000000000000000000" pitchFamily="2" charset="0"/>
              </a:rPr>
              <a:t>cảnh</a:t>
            </a:r>
            <a:r>
              <a:rPr lang="en-US" sz="2800" dirty="0">
                <a:solidFill>
                  <a:srgbClr val="0000FF"/>
                </a:solidFill>
                <a:latin typeface="#9Slide05 Brannboll Ny" panose="02000000000000000000" pitchFamily="2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#9Slide05 Brannboll Ny" panose="02000000000000000000" pitchFamily="2" charset="0"/>
              </a:rPr>
              <a:t>hoạn</a:t>
            </a:r>
            <a:r>
              <a:rPr lang="en-US" sz="2800" dirty="0">
                <a:solidFill>
                  <a:srgbClr val="0000FF"/>
                </a:solidFill>
                <a:latin typeface="#9Slide05 Brannboll Ny" panose="02000000000000000000" pitchFamily="2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#9Slide05 Brannboll Ny" panose="02000000000000000000" pitchFamily="2" charset="0"/>
              </a:rPr>
              <a:t>nạn</a:t>
            </a:r>
            <a:r>
              <a:rPr lang="en-US" sz="2800" dirty="0">
                <a:solidFill>
                  <a:srgbClr val="0000FF"/>
                </a:solidFill>
                <a:latin typeface="#9Slide05 Brannboll Ny" panose="02000000000000000000" pitchFamily="2" charset="0"/>
              </a:rPr>
              <a:t>. </a:t>
            </a:r>
          </a:p>
          <a:p>
            <a:pPr algn="just"/>
            <a:r>
              <a:rPr lang="en-US" sz="2800" dirty="0">
                <a:solidFill>
                  <a:srgbClr val="0000FF"/>
                </a:solidFill>
                <a:latin typeface="#9Slide05 Brannboll Ny" panose="02000000000000000000" pitchFamily="2" charset="0"/>
              </a:rPr>
              <a:t>- </a:t>
            </a:r>
            <a:r>
              <a:rPr lang="en-US" sz="2800" dirty="0" err="1">
                <a:solidFill>
                  <a:srgbClr val="0000FF"/>
                </a:solidFill>
                <a:latin typeface="#9Slide05 Brannboll Ny" panose="02000000000000000000" pitchFamily="2" charset="0"/>
              </a:rPr>
              <a:t>Tình</a:t>
            </a:r>
            <a:r>
              <a:rPr lang="en-US" sz="2800" dirty="0">
                <a:solidFill>
                  <a:srgbClr val="0000FF"/>
                </a:solidFill>
                <a:latin typeface="#9Slide05 Brannboll Ny" panose="02000000000000000000" pitchFamily="2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#9Slide05 Brannboll Ny" panose="02000000000000000000" pitchFamily="2" charset="0"/>
              </a:rPr>
              <a:t>yêu</a:t>
            </a:r>
            <a:r>
              <a:rPr lang="en-US" sz="2800" dirty="0">
                <a:solidFill>
                  <a:srgbClr val="0000FF"/>
                </a:solidFill>
                <a:latin typeface="#9Slide05 Brannboll Ny" panose="02000000000000000000" pitchFamily="2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#9Slide05 Brannboll Ny" panose="02000000000000000000" pitchFamily="2" charset="0"/>
              </a:rPr>
              <a:t>thương</a:t>
            </a:r>
            <a:r>
              <a:rPr lang="en-US" sz="2800" dirty="0">
                <a:solidFill>
                  <a:srgbClr val="0000FF"/>
                </a:solidFill>
                <a:latin typeface="#9Slide05 Brannboll Ny" panose="02000000000000000000" pitchFamily="2" charset="0"/>
              </a:rPr>
              <a:t> con </a:t>
            </a:r>
            <a:r>
              <a:rPr lang="en-US" sz="2800" dirty="0" err="1">
                <a:solidFill>
                  <a:srgbClr val="0000FF"/>
                </a:solidFill>
                <a:latin typeface="#9Slide05 Brannboll Ny" panose="02000000000000000000" pitchFamily="2" charset="0"/>
              </a:rPr>
              <a:t>người</a:t>
            </a:r>
            <a:r>
              <a:rPr lang="en-US" sz="2800" dirty="0">
                <a:solidFill>
                  <a:srgbClr val="0000FF"/>
                </a:solidFill>
                <a:latin typeface="#9Slide05 Brannboll Ny" panose="02000000000000000000" pitchFamily="2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#9Slide05 Brannboll Ny" panose="02000000000000000000" pitchFamily="2" charset="0"/>
              </a:rPr>
              <a:t>có</a:t>
            </a:r>
            <a:r>
              <a:rPr lang="en-US" sz="2800" dirty="0">
                <a:solidFill>
                  <a:srgbClr val="0000FF"/>
                </a:solidFill>
                <a:latin typeface="#9Slide05 Brannboll Ny" panose="02000000000000000000" pitchFamily="2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#9Slide05 Brannboll Ny" panose="02000000000000000000" pitchFamily="2" charset="0"/>
              </a:rPr>
              <a:t>giá</a:t>
            </a:r>
            <a:r>
              <a:rPr lang="en-US" sz="2800" dirty="0">
                <a:solidFill>
                  <a:srgbClr val="0000FF"/>
                </a:solidFill>
                <a:latin typeface="#9Slide05 Brannboll Ny" panose="02000000000000000000" pitchFamily="2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#9Slide05 Brannboll Ny" panose="02000000000000000000" pitchFamily="2" charset="0"/>
              </a:rPr>
              <a:t>trị</a:t>
            </a:r>
            <a:r>
              <a:rPr lang="en-US" sz="2800" dirty="0">
                <a:solidFill>
                  <a:srgbClr val="0000FF"/>
                </a:solidFill>
                <a:latin typeface="#9Slide05 Brannboll Ny" panose="02000000000000000000" pitchFamily="2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#9Slide05 Brannboll Ny" panose="02000000000000000000" pitchFamily="2" charset="0"/>
              </a:rPr>
              <a:t>nhân</a:t>
            </a:r>
            <a:r>
              <a:rPr lang="en-US" sz="2800" dirty="0">
                <a:solidFill>
                  <a:srgbClr val="0000FF"/>
                </a:solidFill>
                <a:latin typeface="#9Slide05 Brannboll Ny" panose="02000000000000000000" pitchFamily="2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#9Slide05 Brannboll Ny" panose="02000000000000000000" pitchFamily="2" charset="0"/>
              </a:rPr>
              <a:t>văn</a:t>
            </a:r>
            <a:r>
              <a:rPr lang="en-US" sz="2800" dirty="0">
                <a:solidFill>
                  <a:srgbClr val="0000FF"/>
                </a:solidFill>
                <a:latin typeface="#9Slide05 Brannboll Ny" panose="02000000000000000000" pitchFamily="2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#9Slide05 Brannboll Ny" panose="02000000000000000000" pitchFamily="2" charset="0"/>
              </a:rPr>
              <a:t>và</a:t>
            </a:r>
            <a:r>
              <a:rPr lang="en-US" sz="2800" dirty="0">
                <a:solidFill>
                  <a:srgbClr val="0000FF"/>
                </a:solidFill>
                <a:latin typeface="#9Slide05 Brannboll Ny" panose="02000000000000000000" pitchFamily="2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#9Slide05 Brannboll Ny" panose="02000000000000000000" pitchFamily="2" charset="0"/>
              </a:rPr>
              <a:t>là</a:t>
            </a:r>
            <a:r>
              <a:rPr lang="en-US" sz="2800" dirty="0">
                <a:solidFill>
                  <a:srgbClr val="0000FF"/>
                </a:solidFill>
                <a:latin typeface="#9Slide05 Brannboll Ny" panose="02000000000000000000" pitchFamily="2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#9Slide05 Brannboll Ny" panose="02000000000000000000" pitchFamily="2" charset="0"/>
              </a:rPr>
              <a:t>truyền</a:t>
            </a:r>
            <a:r>
              <a:rPr lang="en-US" sz="2800" dirty="0">
                <a:solidFill>
                  <a:srgbClr val="0000FF"/>
                </a:solidFill>
                <a:latin typeface="#9Slide05 Brannboll Ny" panose="02000000000000000000" pitchFamily="2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#9Slide05 Brannboll Ny" panose="02000000000000000000" pitchFamily="2" charset="0"/>
              </a:rPr>
              <a:t>thống</a:t>
            </a:r>
            <a:r>
              <a:rPr lang="en-US" sz="2800" dirty="0">
                <a:solidFill>
                  <a:srgbClr val="0000FF"/>
                </a:solidFill>
                <a:latin typeface="#9Slide05 Brannboll Ny" panose="02000000000000000000" pitchFamily="2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#9Slide05 Brannboll Ny" panose="02000000000000000000" pitchFamily="2" charset="0"/>
              </a:rPr>
              <a:t>quý</a:t>
            </a:r>
            <a:r>
              <a:rPr lang="en-US" sz="2800" dirty="0">
                <a:solidFill>
                  <a:srgbClr val="0000FF"/>
                </a:solidFill>
                <a:latin typeface="#9Slide05 Brannboll Ny" panose="02000000000000000000" pitchFamily="2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#9Slide05 Brannboll Ny" panose="02000000000000000000" pitchFamily="2" charset="0"/>
              </a:rPr>
              <a:t>báu</a:t>
            </a:r>
            <a:r>
              <a:rPr lang="en-US" sz="2800" dirty="0">
                <a:solidFill>
                  <a:srgbClr val="0000FF"/>
                </a:solidFill>
                <a:latin typeface="#9Slide05 Brannboll Ny" panose="02000000000000000000" pitchFamily="2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#9Slide05 Brannboll Ny" panose="02000000000000000000" pitchFamily="2" charset="0"/>
              </a:rPr>
              <a:t>của</a:t>
            </a:r>
            <a:r>
              <a:rPr lang="en-US" sz="2800" dirty="0">
                <a:solidFill>
                  <a:srgbClr val="0000FF"/>
                </a:solidFill>
                <a:latin typeface="#9Slide05 Brannboll Ny" panose="02000000000000000000" pitchFamily="2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#9Slide05 Brannboll Ny" panose="02000000000000000000" pitchFamily="2" charset="0"/>
              </a:rPr>
              <a:t>dân</a:t>
            </a:r>
            <a:r>
              <a:rPr lang="en-US" sz="2800" dirty="0">
                <a:solidFill>
                  <a:srgbClr val="0000FF"/>
                </a:solidFill>
                <a:latin typeface="#9Slide05 Brannboll Ny" panose="02000000000000000000" pitchFamily="2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#9Slide05 Brannboll Ny" panose="02000000000000000000" pitchFamily="2" charset="0"/>
              </a:rPr>
              <a:t>tộc</a:t>
            </a:r>
            <a:r>
              <a:rPr lang="en-US" sz="2800" dirty="0">
                <a:solidFill>
                  <a:srgbClr val="0000FF"/>
                </a:solidFill>
                <a:latin typeface="#9Slide05 Brannboll Ny" panose="02000000000000000000" pitchFamily="2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#9Slide05 Brannboll Ny" panose="02000000000000000000" pitchFamily="2" charset="0"/>
              </a:rPr>
              <a:t>mà</a:t>
            </a:r>
            <a:r>
              <a:rPr lang="en-US" sz="2800" dirty="0">
                <a:solidFill>
                  <a:srgbClr val="0000FF"/>
                </a:solidFill>
                <a:latin typeface="#9Slide05 Brannboll Ny" panose="02000000000000000000" pitchFamily="2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#9Slide05 Brannboll Ny" panose="02000000000000000000" pitchFamily="2" charset="0"/>
              </a:rPr>
              <a:t>chúng</a:t>
            </a:r>
            <a:r>
              <a:rPr lang="en-US" sz="2800" dirty="0">
                <a:solidFill>
                  <a:srgbClr val="0000FF"/>
                </a:solidFill>
                <a:latin typeface="#9Slide05 Brannboll Ny" panose="02000000000000000000" pitchFamily="2" charset="0"/>
              </a:rPr>
              <a:t> ta </a:t>
            </a:r>
            <a:r>
              <a:rPr lang="en-US" sz="2800" dirty="0" err="1">
                <a:solidFill>
                  <a:srgbClr val="0000FF"/>
                </a:solidFill>
                <a:latin typeface="#9Slide05 Brannboll Ny" panose="02000000000000000000" pitchFamily="2" charset="0"/>
              </a:rPr>
              <a:t>cần</a:t>
            </a:r>
            <a:r>
              <a:rPr lang="en-US" sz="2800" dirty="0">
                <a:solidFill>
                  <a:srgbClr val="0000FF"/>
                </a:solidFill>
                <a:latin typeface="#9Slide05 Brannboll Ny" panose="02000000000000000000" pitchFamily="2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#9Slide05 Brannboll Ny" panose="02000000000000000000" pitchFamily="2" charset="0"/>
              </a:rPr>
              <a:t>giữ</a:t>
            </a:r>
            <a:r>
              <a:rPr lang="en-US" sz="2800" dirty="0">
                <a:solidFill>
                  <a:srgbClr val="0000FF"/>
                </a:solidFill>
                <a:latin typeface="#9Slide05 Brannboll Ny" panose="02000000000000000000" pitchFamily="2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#9Slide05 Brannboll Ny" panose="02000000000000000000" pitchFamily="2" charset="0"/>
              </a:rPr>
              <a:t>gìn</a:t>
            </a:r>
            <a:r>
              <a:rPr lang="en-US" sz="2800" dirty="0">
                <a:solidFill>
                  <a:srgbClr val="0000FF"/>
                </a:solidFill>
                <a:latin typeface="#9Slide05 Brannboll Ny" panose="02000000000000000000" pitchFamily="2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#9Slide05 Brannboll Ny" panose="02000000000000000000" pitchFamily="2" charset="0"/>
              </a:rPr>
              <a:t>và</a:t>
            </a:r>
            <a:r>
              <a:rPr lang="en-US" sz="2800" dirty="0">
                <a:solidFill>
                  <a:srgbClr val="0000FF"/>
                </a:solidFill>
                <a:latin typeface="#9Slide05 Brannboll Ny" panose="02000000000000000000" pitchFamily="2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#9Slide05 Brannboll Ny" panose="02000000000000000000" pitchFamily="2" charset="0"/>
              </a:rPr>
              <a:t>phát</a:t>
            </a:r>
            <a:r>
              <a:rPr lang="en-US" sz="2800" dirty="0">
                <a:solidFill>
                  <a:srgbClr val="0000FF"/>
                </a:solidFill>
                <a:latin typeface="#9Slide05 Brannboll Ny" panose="02000000000000000000" pitchFamily="2" charset="0"/>
              </a:rPr>
              <a:t> </a:t>
            </a:r>
            <a:r>
              <a:rPr lang="en-US" sz="2800" dirty="0" err="1">
                <a:solidFill>
                  <a:srgbClr val="0000FF"/>
                </a:solidFill>
                <a:latin typeface="#9Slide05 Brannboll Ny" panose="02000000000000000000" pitchFamily="2" charset="0"/>
              </a:rPr>
              <a:t>huy</a:t>
            </a:r>
            <a:r>
              <a:rPr lang="en-US" sz="2800" dirty="0">
                <a:solidFill>
                  <a:srgbClr val="0000FF"/>
                </a:solidFill>
                <a:latin typeface="#9Slide05 Brannboll Ny" panose="02000000000000000000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5197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Xin Chào Cuộc Sống - Home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Google Shape;154;p8"/>
          <p:cNvPicPr preferRelativeResize="0"/>
          <p:nvPr/>
        </p:nvPicPr>
        <p:blipFill rotWithShape="1">
          <a:blip r:embed="rId2">
            <a:alphaModFix/>
          </a:blip>
          <a:srcRect l="16992" t="-937" r="50159" b="17086"/>
          <a:stretch/>
        </p:blipFill>
        <p:spPr>
          <a:xfrm>
            <a:off x="-161924" y="-410547"/>
            <a:ext cx="13344524" cy="7847131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3075" y="-77363"/>
            <a:ext cx="1885950" cy="123941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72675" y="2160352"/>
            <a:ext cx="2635492" cy="4359018"/>
          </a:xfrm>
          <a:prstGeom prst="rect">
            <a:avLst/>
          </a:prstGeom>
        </p:spPr>
      </p:pic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1066799" y="1562669"/>
            <a:ext cx="9563101" cy="4261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Ý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24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 yêu thương con người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Yêu thương con người là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quí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truyền thống quý báu của dân tộc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cần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giữ gìn và phát huy.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3399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Tình yêu thương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sẵn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sàng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; giúp con người có thêm sức mạnh vượt qua khó khăn, hoạn nạn;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3399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Tình yêu thương làm cho mối quan hệ giữa con người với con người thêm gần gũi, gắn bó; góp phần xây dựng cộng đồng an toàn, lành mạnh và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càng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tốt đẹp hơn.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3399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FF3399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Người biết yêu thương con người sẽ được mọi người yêu quý và kính trọng. 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3399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Shape 1"/>
          <p:cNvPicPr/>
          <p:nvPr/>
        </p:nvPicPr>
        <p:blipFill>
          <a:blip r:embed="rId5"/>
          <a:stretch/>
        </p:blipFill>
        <p:spPr>
          <a:xfrm>
            <a:off x="11033760" y="0"/>
            <a:ext cx="1158240" cy="10483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32614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807B0CA-3110-41B5-9F81-95A89CDC0C9B}"/>
              </a:ext>
            </a:extLst>
          </p:cNvPr>
          <p:cNvSpPr/>
          <p:nvPr/>
        </p:nvSpPr>
        <p:spPr>
          <a:xfrm>
            <a:off x="1905000" y="676275"/>
            <a:ext cx="9067800" cy="429577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video clip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clip</a:t>
            </a:r>
          </a:p>
        </p:txBody>
      </p:sp>
    </p:spTree>
    <p:extLst>
      <p:ext uri="{BB962C8B-B14F-4D97-AF65-F5344CB8AC3E}">
        <p14:creationId xmlns:p14="http://schemas.microsoft.com/office/powerpoint/2010/main" val="1071921570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1661</Words>
  <Application>Microsoft Office PowerPoint</Application>
  <PresentationFormat>Widescreen</PresentationFormat>
  <Paragraphs>108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18</vt:i4>
      </vt:variant>
    </vt:vector>
  </HeadingPairs>
  <TitlesOfParts>
    <vt:vector size="38" baseType="lpstr">
      <vt:lpstr>微软雅黑</vt:lpstr>
      <vt:lpstr>宋体</vt:lpstr>
      <vt:lpstr>#9Slide03 Arima Madurai Black</vt:lpstr>
      <vt:lpstr>#9Slide05 Brannboll Ny</vt:lpstr>
      <vt:lpstr>#9Slide05 Fourth</vt:lpstr>
      <vt:lpstr>#9Slide05 IcielSanelma</vt:lpstr>
      <vt:lpstr>#9Slide05 Kathya</vt:lpstr>
      <vt:lpstr>#9Slide06 SVNSlow Attack</vt:lpstr>
      <vt:lpstr>Arial</vt:lpstr>
      <vt:lpstr>Calibri</vt:lpstr>
      <vt:lpstr>Calibri Light</vt:lpstr>
      <vt:lpstr>SVN-Clementine</vt:lpstr>
      <vt:lpstr>SVN-Vanilla Daisy Pro</vt:lpstr>
      <vt:lpstr>Times New Roman</vt:lpstr>
      <vt:lpstr>2_Office Theme</vt:lpstr>
      <vt:lpstr>1_Office Theme</vt:lpstr>
      <vt:lpstr>1_Default Design</vt:lpstr>
      <vt:lpstr>Office 主题</vt:lpstr>
      <vt:lpstr>24_Office Theme</vt:lpstr>
      <vt:lpstr>18_Office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1</cp:revision>
  <dcterms:created xsi:type="dcterms:W3CDTF">2021-10-04T15:34:51Z</dcterms:created>
  <dcterms:modified xsi:type="dcterms:W3CDTF">2021-10-04T16:12:57Z</dcterms:modified>
</cp:coreProperties>
</file>